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 id="2147483870" r:id="rId2"/>
  </p:sldMasterIdLst>
  <p:notesMasterIdLst>
    <p:notesMasterId r:id="rId51"/>
  </p:notesMasterIdLst>
  <p:handoutMasterIdLst>
    <p:handoutMasterId r:id="rId52"/>
  </p:handoutMasterIdLst>
  <p:sldIdLst>
    <p:sldId id="322" r:id="rId3"/>
    <p:sldId id="438" r:id="rId4"/>
    <p:sldId id="439" r:id="rId5"/>
    <p:sldId id="442" r:id="rId6"/>
    <p:sldId id="443" r:id="rId7"/>
    <p:sldId id="444" r:id="rId8"/>
    <p:sldId id="445" r:id="rId9"/>
    <p:sldId id="446" r:id="rId10"/>
    <p:sldId id="447" r:id="rId11"/>
    <p:sldId id="448" r:id="rId12"/>
    <p:sldId id="449" r:id="rId13"/>
    <p:sldId id="450" r:id="rId14"/>
    <p:sldId id="451" r:id="rId15"/>
    <p:sldId id="452" r:id="rId16"/>
    <p:sldId id="454" r:id="rId17"/>
    <p:sldId id="455" r:id="rId18"/>
    <p:sldId id="453" r:id="rId19"/>
    <p:sldId id="456" r:id="rId20"/>
    <p:sldId id="457" r:id="rId21"/>
    <p:sldId id="458" r:id="rId22"/>
    <p:sldId id="462" r:id="rId23"/>
    <p:sldId id="463" r:id="rId24"/>
    <p:sldId id="459" r:id="rId25"/>
    <p:sldId id="460" r:id="rId26"/>
    <p:sldId id="461" r:id="rId27"/>
    <p:sldId id="464" r:id="rId28"/>
    <p:sldId id="465" r:id="rId29"/>
    <p:sldId id="466" r:id="rId30"/>
    <p:sldId id="467" r:id="rId31"/>
    <p:sldId id="468" r:id="rId32"/>
    <p:sldId id="469" r:id="rId33"/>
    <p:sldId id="470" r:id="rId34"/>
    <p:sldId id="471" r:id="rId35"/>
    <p:sldId id="472" r:id="rId36"/>
    <p:sldId id="473" r:id="rId37"/>
    <p:sldId id="474" r:id="rId38"/>
    <p:sldId id="475" r:id="rId39"/>
    <p:sldId id="476" r:id="rId40"/>
    <p:sldId id="477" r:id="rId41"/>
    <p:sldId id="478" r:id="rId42"/>
    <p:sldId id="479" r:id="rId43"/>
    <p:sldId id="480" r:id="rId44"/>
    <p:sldId id="481" r:id="rId45"/>
    <p:sldId id="482" r:id="rId46"/>
    <p:sldId id="483" r:id="rId47"/>
    <p:sldId id="484" r:id="rId48"/>
    <p:sldId id="485" r:id="rId49"/>
    <p:sldId id="323" r:id="rId5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848"/>
    <a:srgbClr val="800000"/>
    <a:srgbClr val="990000"/>
    <a:srgbClr val="FF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6" autoAdjust="0"/>
    <p:restoredTop sz="95226" autoAdjust="0"/>
  </p:normalViewPr>
  <p:slideViewPr>
    <p:cSldViewPr>
      <p:cViewPr varScale="1">
        <p:scale>
          <a:sx n="66" d="100"/>
          <a:sy n="66" d="100"/>
        </p:scale>
        <p:origin x="870" y="6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36" d="100"/>
          <a:sy n="36" d="100"/>
        </p:scale>
        <p:origin x="-28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A159294-520A-460D-93E8-EC612C716D9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r>
              <a:rPr lang="en-US" altLang="en-US"/>
              <a:t>Amity Business School</a:t>
            </a:r>
          </a:p>
        </p:txBody>
      </p:sp>
      <p:sp>
        <p:nvSpPr>
          <p:cNvPr id="5123" name="Rectangle 3">
            <a:extLst>
              <a:ext uri="{FF2B5EF4-FFF2-40B4-BE49-F238E27FC236}">
                <a16:creationId xmlns:a16="http://schemas.microsoft.com/office/drawing/2014/main" id="{F2A057A4-81C0-431B-9B80-F6878B3169C3}"/>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5124" name="Rectangle 4">
            <a:extLst>
              <a:ext uri="{FF2B5EF4-FFF2-40B4-BE49-F238E27FC236}">
                <a16:creationId xmlns:a16="http://schemas.microsoft.com/office/drawing/2014/main" id="{EC5F8D61-89A0-4573-B331-AD454A2907CD}"/>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5125" name="Rectangle 5">
            <a:extLst>
              <a:ext uri="{FF2B5EF4-FFF2-40B4-BE49-F238E27FC236}">
                <a16:creationId xmlns:a16="http://schemas.microsoft.com/office/drawing/2014/main" id="{108932AE-39B7-4ACC-92AC-0CE2A85FB335}"/>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0F9626A-27AC-45E0-A3E5-94FEB7570E8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48:21.122"/>
    </inkml:context>
    <inkml:brush xml:id="br0">
      <inkml:brushProperty name="width" value="0.05292" units="cm"/>
      <inkml:brushProperty name="height" value="0.05292" units="cm"/>
      <inkml:brushProperty name="color" value="#FF0000"/>
    </inkml:brush>
  </inkml:definitions>
  <inkml:trace contextRef="#ctx0" brushRef="#br0">7772 7611 92 0,'0'0'32'0,"0"0"-8"16,0 0-7-16,0 0-8 16,0 0 11-16,0 0 7 0,0 0 5 15,-9 0 10-15,9 0 7 16,-1 0-8-16,1 0 4 16,0 0-10-16,0 0 0 15,0 0-22-15,0 0-13 16,0 3 0-16,21 7 0 15,22 2 7-15,24 0 11 16,24 0 1-16,27-7 1 16,25-5-9-16,15 0 20 15,9-4-12-15,-1-6-3 16,-16 4-7-16,-18 1-4 16,-19 5 2-16,-24 0-4 0,-18 0-3 15,-24 0 1-15,-21 0 2 16,-11-2 0-16,-11 2 5 15,-2-2 37-15,-2 2 17 16,0 0-12-16,0 0-16 16,0 0-26-16,0 0-6 15,0 0-2-15,0 0-72 16,-2-4-155-16</inkml:trace>
  <inkml:trace contextRef="#ctx0" brushRef="#br0" timeOffset="29344.07">26113 13082 455 0,'0'0'71'15,"0"0"37"-15,0 0-82 16,0 0-26-16,118-53-16 16,-51 21-190-16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3:59.03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8E6164B-58CF-45B8-821E-F2FE6E020E80}" emma:medium="tactile" emma:mode="ink">
          <msink:context xmlns:msink="http://schemas.microsoft.com/ink/2010/main" type="writingRegion" rotatedBoundingBox="5672,13261 7250,13261 7250,16779 5672,16779"/>
        </emma:interpretation>
      </emma:emma>
    </inkml:annotationXML>
    <inkml:traceGroup>
      <inkml:annotationXML>
        <emma:emma xmlns:emma="http://www.w3.org/2003/04/emma" version="1.0">
          <emma:interpretation id="{3AC20FBA-1D8A-42C3-AB83-570C3E4BE7D4}" emma:medium="tactile" emma:mode="ink">
            <msink:context xmlns:msink="http://schemas.microsoft.com/ink/2010/main" type="paragraph" rotatedBoundingBox="5672,13261 7250,13261 7250,16779 5672,16779" alignmentLevel="1"/>
          </emma:interpretation>
        </emma:emma>
      </inkml:annotationXML>
      <inkml:traceGroup>
        <inkml:annotationXML>
          <emma:emma xmlns:emma="http://www.w3.org/2003/04/emma" version="1.0">
            <emma:interpretation id="{D6465436-FE2D-4273-AC46-2E126256C29C}" emma:medium="tactile" emma:mode="ink">
              <msink:context xmlns:msink="http://schemas.microsoft.com/ink/2010/main" type="line" rotatedBoundingBox="5672,13261 7250,13261 7250,16779 5672,16779"/>
            </emma:interpretation>
          </emma:emma>
        </inkml:annotationXML>
        <inkml:traceGroup>
          <inkml:annotationXML>
            <emma:emma xmlns:emma="http://www.w3.org/2003/04/emma" version="1.0">
              <emma:interpretation id="{B18FC542-384B-4FFA-9E0B-4F4E25224632}" emma:medium="tactile" emma:mode="ink">
                <msink:context xmlns:msink="http://schemas.microsoft.com/ink/2010/main" type="inkWord" rotatedBoundingBox="6387,13261 7250,13261 7250,13897 6387,13897">
                  <msink:destinationLink direction="to" ref="{2CBF74AA-48FC-4CE4-8E01-47010E694EA3}"/>
                  <msink:destinationLink direction="from" ref="{2CBF74AA-48FC-4CE4-8E01-47010E694EA3}"/>
                  <msink:destinationLink direction="with" ref="{890CD5C5-D247-4910-A583-6A23C2E065A3}"/>
                </msink:context>
              </emma:interpretation>
              <emma:one-of disjunction-type="recognition" id="oneOf0">
                <emma:interpretation id="interp0" emma:lang="" emma:confidence="0">
                  <emma:literal>i</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6640 13261 115 0,'0'0'0'0,"0"0"-36"15,0 0 3-15</inkml:trace>
          <inkml:trace contextRef="#ctx0" brushRef="#br0" timeOffset="3176.26">6387 13897 357 0,'0'0'6'0,"0"0"17"16,0 0-15-16,150-82-3 15,35 2-5-15,67-26-1 16,24-27-92-16</inkml:trace>
          <inkml:trace contextRef="#ctx0" brushRef="#br0" timeOffset="-86802.65">5906 16779 212 0,'0'0'19'0,"0"0"53"15,0 0 3-15,0 0-18 16,0 0 8-16,-83-26 6 15,60 20-30-15,7 3 5 16,1 2-13-16,0-1-24 0,-1 1-8 16,-2-1 0-16,4-3-1 15,-2-2-11-15,7-13-56 16,0-24-136-16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5:58.82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4F4861D-17EC-49B3-8ED5-B7ACDB054DDC}" emma:medium="tactile" emma:mode="ink">
          <msink:context xmlns:msink="http://schemas.microsoft.com/ink/2010/main" type="writingRegion" rotatedBoundingBox="4461,7240 5232,7240 5232,11964 4461,11964"/>
        </emma:interpretation>
      </emma:emma>
    </inkml:annotationXML>
    <inkml:traceGroup>
      <inkml:annotationXML>
        <emma:emma xmlns:emma="http://www.w3.org/2003/04/emma" version="1.0">
          <emma:interpretation id="{CC322A9D-29CE-4D34-86AE-488211FB71D5}" emma:medium="tactile" emma:mode="ink">
            <msink:context xmlns:msink="http://schemas.microsoft.com/ink/2010/main" type="paragraph" rotatedBoundingBox="4461,7240 5232,7240 5232,11964 4461,11964" alignmentLevel="1"/>
          </emma:interpretation>
        </emma:emma>
      </inkml:annotationXML>
      <inkml:traceGroup>
        <inkml:annotationXML>
          <emma:emma xmlns:emma="http://www.w3.org/2003/04/emma" version="1.0">
            <emma:interpretation id="{C68EEFF7-14BF-43DC-9440-4654E9AD3747}" emma:medium="tactile" emma:mode="ink">
              <msink:context xmlns:msink="http://schemas.microsoft.com/ink/2010/main" type="line" rotatedBoundingBox="4461,7240 5232,7240 5232,11964 4461,11964"/>
            </emma:interpretation>
          </emma:emma>
        </inkml:annotationXML>
        <inkml:traceGroup>
          <inkml:annotationXML>
            <emma:emma xmlns:emma="http://www.w3.org/2003/04/emma" version="1.0">
              <emma:interpretation id="{39DBF36E-D9DB-4378-9B18-CD22D250A575}" emma:medium="tactile" emma:mode="ink">
                <msink:context xmlns:msink="http://schemas.microsoft.com/ink/2010/main" type="inkWord" rotatedBoundingBox="4461,11964 5156,7234 5241,7247 4546,11976"/>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5193 7240 218 0,'0'0'111'0,"0"0"-15"16,0 0-20-16,0 0-35 0,0 0-19 15,0 0-14-15,0 0-4 16,0 0-3-16,0 0-1 16,0 0 1-16,0 0 3 15,0 0 3-15,0 0 15 16,0 0 0-16,0 0-3 15,0 0-6-15,0 0-1 16,0 0-3-16,0 0-2 16,0 0-3-16,0 0-4 15,0 0 0-15,0 0 0 16,0 0 2-16,0 0-2 16,0 0 3-16,0 0-3 15,-1 0 3-15,1 1-3 0,-2 1-2 16,2-2 1-16,0 2 0 15,0-2 0-15,0 0 0 16,0 0-1-16,0 0 2 16,0 0 0-16,0 1 0 15,0 1 0-15,0-1 0 16,0 0-2-16,0 2 2 16,0 0-8-16,0 1 8 15,0-1 0-15,0-1 2 16,0-2-1-16,0 0 5 15,0 0-3-15,0 0 2 16,0 0 1-16,0 0-5 16,0 0-2-16,0 0 1 15,0 0-5-15,0 5 3 16,0-1-10-16,3 4-32 0,5 5-61 16,10 0-83-16,-5-8-1 15</inkml:trace>
          <inkml:trace contextRef="#ctx0" brushRef="#br0" timeOffset="9164.85">4461 11964 0 0,'103'-121'0'16</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37.79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E92A3FB-E41C-4A12-858A-F6C6D1A32BAD}" emma:medium="tactile" emma:mode="ink">
          <msink:context xmlns:msink="http://schemas.microsoft.com/ink/2010/main" type="inkDrawing" rotatedBoundingBox="14159,13317 14174,13317 14174,13332 14159,13332" rotationAngle="-745915488"/>
        </emma:interpretation>
      </emma:emma>
    </inkml:annotationXML>
    <inkml:trace contextRef="#ctx0" brushRef="#br0">14159 13317 95 0,'0'0'16'15,"0"0"-10"-15,0 0 2 16,0 0-4-16,0 0-4 15,0 0-51-15</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06.07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D65B7F8-CAAD-4872-9FA7-B12D4153E359}" emma:medium="tactile" emma:mode="ink">
          <msink:context xmlns:msink="http://schemas.microsoft.com/ink/2010/main" type="writingRegion" rotatedBoundingBox="12620,13440 14108,13440 14108,13780 12620,13780"/>
        </emma:interpretation>
      </emma:emma>
    </inkml:annotationXML>
    <inkml:traceGroup>
      <inkml:annotationXML>
        <emma:emma xmlns:emma="http://www.w3.org/2003/04/emma" version="1.0">
          <emma:interpretation id="{39C91ACD-B2E1-4976-B266-FAFC03467CEE}" emma:medium="tactile" emma:mode="ink">
            <msink:context xmlns:msink="http://schemas.microsoft.com/ink/2010/main" type="paragraph" rotatedBoundingBox="12620,13440 14108,13440 14108,13780 12620,13780" alignmentLevel="1"/>
          </emma:interpretation>
        </emma:emma>
      </inkml:annotationXML>
      <inkml:traceGroup>
        <inkml:annotationXML>
          <emma:emma xmlns:emma="http://www.w3.org/2003/04/emma" version="1.0">
            <emma:interpretation id="{404340F1-FF0F-4385-9CBB-12A31E2F855D}" emma:medium="tactile" emma:mode="ink">
              <msink:context xmlns:msink="http://schemas.microsoft.com/ink/2010/main" type="line" rotatedBoundingBox="12620,13440 14108,13440 14108,13780 12620,13780"/>
            </emma:interpretation>
          </emma:emma>
        </inkml:annotationXML>
        <inkml:traceGroup>
          <inkml:annotationXML>
            <emma:emma xmlns:emma="http://www.w3.org/2003/04/emma" version="1.0">
              <emma:interpretation id="{5C2D7CDC-DAE1-4D16-9BC8-8ADBBDA88309}" emma:medium="tactile" emma:mode="ink">
                <msink:context xmlns:msink="http://schemas.microsoft.com/ink/2010/main" type="inkWord" rotatedBoundingBox="12620,13747 12639,13747 12639,13780 12620,13780"/>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12620 13747 224 0,'0'0'0'15,"0"0"-48"-15,0 0-15 16,0 0 33-16,0 0 30 16,0 0 5-16,10 17-2 0,-4-12 0 15,-3 2-2-15,-3-3-1 16</inkml:trace>
        </inkml:traceGroup>
        <inkml:traceGroup>
          <inkml:annotationXML>
            <emma:emma xmlns:emma="http://www.w3.org/2003/04/emma" version="1.0">
              <emma:interpretation id="{DD10EA58-34A3-41F5-B558-A42B4A300D5E}" emma:medium="tactile" emma:mode="ink">
                <msink:context xmlns:msink="http://schemas.microsoft.com/ink/2010/main" type="inkWord" rotatedBoundingBox="14102,13440 14108,13440 14108,13452 14102,13452"/>
              </emma:interpretation>
              <emma:one-of disjunction-type="recognition" id="oneOf1">
                <emma:interpretation id="interp5" emma:lang="" emma:confidence="0">
                  <emma:literal>&gt;</emma:literal>
                </emma:interpretation>
                <emma:interpretation id="interp6" emma:lang="" emma:confidence="0">
                  <emma:literal>&lt;</emma:literal>
                </emma:interpretation>
                <emma:interpretation id="interp7" emma:lang="" emma:confidence="0">
                  <emma:literal>7</emma:literal>
                </emma:interpretation>
                <emma:interpretation id="interp8" emma:lang="" emma:confidence="0">
                  <emma:literal>)</emma:literal>
                </emma:interpretation>
                <emma:interpretation id="interp9" emma:lang="" emma:confidence="0">
                  <emma:literal>]</emma:literal>
                </emma:interpretation>
              </emma:one-of>
            </emma:emma>
          </inkml:annotationXML>
          <inkml:trace contextRef="#ctx0" brushRef="#br0" timeOffset="958.63">14102 13440 377 0,'0'0'14'0,"0"0"1"15,0 0 4-15,0 0 19 0,0 0-5 16,0 0-33 0,2 0-5-16,-1 0 0 0,2 2 4 15,-3 3-11-15,0 0-81 16,-6-5-77-16</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37.46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449EBC2-F4D4-468E-A550-8CDBF021B1EF}" emma:medium="tactile" emma:mode="ink">
          <msink:context xmlns:msink="http://schemas.microsoft.com/ink/2010/main" type="inkDrawing" rotatedBoundingBox="12468,13590 12528,13583 12529,13586 12469,13593" shapeName="Other"/>
        </emma:interpretation>
      </emma:emma>
    </inkml:annotationXML>
    <inkml:trace contextRef="#ctx0" brushRef="#br0">12469 13593 62 0,'0'0'40'0,"0"0"3"15,0 0 0-15,0 0-4 16,0 0-4-16,0 0 10 15,21-3-14-15,-18 1-15 16,0 2-13-16,4 0-3 0,6 0-5 16,0-3-107-1</inkml:trace>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10.94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CF6D051-7F98-40EB-9F19-03B79FB69079}" emma:medium="tactile" emma:mode="ink">
          <msink:context xmlns:msink="http://schemas.microsoft.com/ink/2010/main" type="writingRegion" rotatedBoundingBox="7608,15623 8655,15623 8655,16111 7608,16111"/>
        </emma:interpretation>
      </emma:emma>
    </inkml:annotationXML>
    <inkml:traceGroup>
      <inkml:annotationXML>
        <emma:emma xmlns:emma="http://www.w3.org/2003/04/emma" version="1.0">
          <emma:interpretation id="{A2C6888A-BB28-47C9-847A-B3E7485BBBB3}" emma:medium="tactile" emma:mode="ink">
            <msink:context xmlns:msink="http://schemas.microsoft.com/ink/2010/main" type="paragraph" rotatedBoundingBox="7608,15623 8655,15623 8655,16111 7608,16111" alignmentLevel="1"/>
          </emma:interpretation>
        </emma:emma>
      </inkml:annotationXML>
      <inkml:traceGroup>
        <inkml:annotationXML>
          <emma:emma xmlns:emma="http://www.w3.org/2003/04/emma" version="1.0">
            <emma:interpretation id="{D2FA3CCA-4567-41EC-B5D1-001BDC211009}" emma:medium="tactile" emma:mode="ink">
              <msink:context xmlns:msink="http://schemas.microsoft.com/ink/2010/main" type="line" rotatedBoundingBox="7608,15623 8655,15623 8655,16111 7608,16111"/>
            </emma:interpretation>
          </emma:emma>
        </inkml:annotationXML>
        <inkml:traceGroup>
          <inkml:annotationXML>
            <emma:emma xmlns:emma="http://www.w3.org/2003/04/emma" version="1.0">
              <emma:interpretation id="{DEB47F21-5D86-4D2E-953B-B18609F834D1}" emma:medium="tactile" emma:mode="ink">
                <msink:context xmlns:msink="http://schemas.microsoft.com/ink/2010/main" type="inkWord" rotatedBoundingBox="7608,15623 8655,15623 8655,16111 7608,16111"/>
              </emma:interpretation>
              <emma:one-of disjunction-type="recognition" id="oneOf0">
                <emma:interpretation id="interp0" emma:lang="" emma:confidence="0">
                  <emma:literal>l</emma:literal>
                </emma:interpretation>
                <emma:interpretation id="interp1" emma:lang="" emma:confidence="0">
                  <emma:literal>n v</emma:literal>
                </emma:interpretation>
                <emma:interpretation id="interp2" emma:lang="" emma:confidence="0">
                  <emma:literal>n =</emma:literal>
                </emma:interpretation>
                <emma:interpretation id="interp3" emma:lang="" emma:confidence="0">
                  <emma:literal>=</emma:literal>
                </emma:interpretation>
                <emma:interpretation id="interp4" emma:lang="" emma:confidence="0">
                  <emma:literal>n V</emma:literal>
                </emma:interpretation>
              </emma:one-of>
            </emma:emma>
          </inkml:annotationXML>
          <inkml:trace contextRef="#ctx0" brushRef="#br0">7608 16096 308 0,'0'0'44'15,"0"0"-37"-15,0 0 28 16,0 0-4-16,0 0 2 15,0 0-7-15,0 0-26 16,0-21 0-16,9 21 0 0,-1 0 0 16,-4 0-3-16,-2 0 3 15,-2 0 0-15,0 0 0 16,0 0 4-16,0 0 1 16,0 0-3-16,0 0-2 15,3 9-6-15,1 5-20 16,-4-1-122-16</inkml:trace>
          <inkml:trace contextRef="#ctx0" brushRef="#br0" timeOffset="9245.73">8327 15623 114 0,'0'0'72'0,"0"0"-4"16,0 0 1-16,0 0 4 16,0 0 17-16,0 0-18 15,-21 0-23-15,21 0 2 16,0 0-9-16,-3 0-1 16,3 0 7-16,0 0 4 15,0 0 1-15,-4 0-2 16,4 0-12-16,0 0-12 15,0 0-21-15,0 0-5 16,0 0-1-16,0 0-1 16,0 0-1-16,0 0 2 0,0 0-1 15,-2 0-1-15,1 0 2 16,1 0 6 0,-2 0-4-16,2 0-1 0,0 0 2 15,0 0-1-15,0 0-2 16,0 0 0-16,0 0 0 15,0 0 1-15,0 0 1 16,0 0 2-16,0 0 3 16,-1 0-7-16,1 0 1 15,0 0 1-15,0 0 1 16,0 0-3-16,0 0 0 16,0 0-3-16,0 0 3 15,0 0 0-15,0 0 0 0,0 0 0 16,0 0 0-16,0 0 1 15,0 0 1-15,0 0 1 16,0 0-3-16,0 0-2 16,0 0 2-16,0 0-4 15,0 0 4-15,0 0 0 16,0 0-2-16,0 0 2 16,0 0 2-16,0 0-1 15,0 0-2-15,0 5-2 16,6 9-92-16,-6-2-136 15,0-7-127-15</inkml:trace>
          <inkml:trace contextRef="#ctx0" brushRef="#br0" timeOffset="17025.28">8232 16012 574 0,'0'0'14'0,"98"-84"-14"16,-16 31 1-16,9-1-2 16,-4 2-77-16,-22 4-247 15</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40.65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AE2475B-645B-4A29-8E97-A486132FE084}" emma:medium="tactile" emma:mode="ink">
          <msink:context xmlns:msink="http://schemas.microsoft.com/ink/2010/main" type="writingRegion" rotatedBoundingBox="12881,16048 12991,16048 12991,16752 12881,16752"/>
        </emma:interpretation>
      </emma:emma>
    </inkml:annotationXML>
    <inkml:traceGroup>
      <inkml:annotationXML>
        <emma:emma xmlns:emma="http://www.w3.org/2003/04/emma" version="1.0">
          <emma:interpretation id="{9B272F8D-F7D0-4527-AEAF-3F35B35B1886}" emma:medium="tactile" emma:mode="ink">
            <msink:context xmlns:msink="http://schemas.microsoft.com/ink/2010/main" type="paragraph" rotatedBoundingBox="12881,16048 12991,16048 12991,16752 12881,16752" alignmentLevel="1"/>
          </emma:interpretation>
        </emma:emma>
      </inkml:annotationXML>
      <inkml:traceGroup>
        <inkml:annotationXML>
          <emma:emma xmlns:emma="http://www.w3.org/2003/04/emma" version="1.0">
            <emma:interpretation id="{1B19F33B-D7A7-469B-AAD3-9E13547DCE6D}" emma:medium="tactile" emma:mode="ink">
              <msink:context xmlns:msink="http://schemas.microsoft.com/ink/2010/main" type="line" rotatedBoundingBox="12881,16048 12991,16048 12991,16752 12881,16752"/>
            </emma:interpretation>
          </emma:emma>
        </inkml:annotationXML>
        <inkml:traceGroup>
          <inkml:annotationXML>
            <emma:emma xmlns:emma="http://www.w3.org/2003/04/emma" version="1.0">
              <emma:interpretation id="{F493E34C-E3C1-4424-BF69-64137D1F14CC}" emma:medium="tactile" emma:mode="ink">
                <msink:context xmlns:msink="http://schemas.microsoft.com/ink/2010/main" type="inkWord" rotatedBoundingBox="12881,16048 12991,16048 12991,16752 12881,16752">
                  <msink:destinationLink direction="with" ref="{2F35B3A3-F0D1-4196-9A46-C857F72F2029}"/>
                </msink:context>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1</emma:literal>
                </emma:interpretation>
                <emma:interpretation id="interp4" emma:lang="" emma:confidence="0">
                  <emma:literal>\</emma:literal>
                </emma:interpretation>
              </emma:one-of>
            </emma:emma>
          </inkml:annotationXML>
          <inkml:trace contextRef="#ctx0" brushRef="#br0">12896 16048 125 0,'0'0'6'15,"0"0"-5"-15,0 0 16 16,0 0 13-16,0 0 18 0,0 0-11 16,0 3-8-16,0-3-2 15,0 0-4-15,0 0-8 16,0 0-7-16,0 0-5 16,0 5-2-16,0 0-1 15,0-1-2-15,0-4-93 16</inkml:trace>
          <inkml:trace contextRef="#ctx0" brushRef="#br0" timeOffset="13251.1">12991 16724 308 0,'0'0'60'15,"0"0"40"-15,0 0 15 16,0 0-4-16,0 0 1 15,0 0-48-15,-1 3-26 16,-1-1-22-16,1-2 2 16,1 1 12-16,0-1-9 15,-2 0-8-15,2 0 4 0,0 0 3 16,0 0 3-16,0 1-2 16,0-1-8-16,0 0-7 15,0 0-4-15,0 0-1 16,0 0-1-16,0 0 0 15,0 0 4-15,0 0-4 16,-1 2 5-16,-1-2-2 16,2 0 0-16,0 0 2 15,0 0 2-15,0 0-4 16,0 0-4-16,0 0 1 16,0 0 0-16,0 3 0 15,0-3 0-15,0 0 0 16,0 0-2-16,0 0 2 0,0 0 0 15,0 0 5-15,0 0-5 16,0 0 2-16,0 0-2 16,0 0 1-16,0 0-1 15,0 0 0-15,0 0 0 16,0 0 0-16,0 0-1 16,0 0 1-16,0 0-2 15,0 0 0-15,0 0-1 16,0 0 1-16,0 0 1 15,0 0-1-15,0 0 2 16,0 0-2-16,0 0 2 16,0 0-5-16,0 0 2 0,0 0-7 15,0 0-6-15,0 0-13 16,0 0-35-16,0 0-30 16,0 0 13-16,-4 5-23 15,-8 2 8-15,-5-3-130 16</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40.23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33CC2C0-2959-4E54-9835-82F993D96242}" emma:medium="tactile" emma:mode="ink">
          <msink:context xmlns:msink="http://schemas.microsoft.com/ink/2010/main" type="inkDrawing" rotatedBoundingBox="10480,16125 10588,16131 10587,16133 10479,16127" shapeName="Other"/>
        </emma:interpretation>
      </emma:emma>
    </inkml:annotationXML>
    <inkml:trace contextRef="#ctx0" brushRef="#br0">10480 16126 89 0,'0'0'19'0,"0"0"-15"0,0 0-4 16,0 0-4-16,0 0 4 16,0 0 7-16,0 0 5 15,65 5-5-15,-22-5-7 16</inkml:trace>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52.61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455ECCD-5526-4E6E-866E-B273DECC49BC}" emma:medium="tactile" emma:mode="ink">
          <msink:context xmlns:msink="http://schemas.microsoft.com/ink/2010/main" type="inkDrawing" rotatedBoundingBox="9738,16744 9753,16744 9753,16759 9738,16759" shapeName="Other"/>
        </emma:interpretation>
      </emma:emma>
    </inkml:annotationXML>
    <inkml:trace contextRef="#ctx0" brushRef="#br0">9738 16744 251 0,'0'0'10'16,"0"0"1"-16,0 0-10 15,0 0-1-15,0 0-39 16,0 0-74-16</inkml:trace>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57.55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2F35B3A3-F0D1-4196-9A46-C857F72F2029}" emma:medium="tactile" emma:mode="ink">
          <msink:context xmlns:msink="http://schemas.microsoft.com/ink/2010/main" type="inkDrawing" rotatedBoundingBox="14150,16903 14279,16932 14277,16941 14147,16912" semanticType="callout" shapeName="Other">
            <msink:sourceLink direction="with" ref="{F493E34C-E3C1-4424-BF69-64137D1F14CC}"/>
          </msink:context>
        </emma:interpretation>
      </emma:emma>
    </inkml:annotationXML>
    <inkml:trace contextRef="#ctx0" brushRef="#br0">14279 16934 403 0,'0'0'10'0,"0"0"39"16,0 0-8-16,0 0 30 15,0 0-32-15,0 0-33 16,-8 0-5-16,8 0 6 16,0 0 31-16,0 0 6 15,-1 0-5-15,1 0 14 0,-2 0 10 16,2 0-7-1,-1 0-24-15,1 0-22 0,0 0-7 16,0 0-3-16,0 0-2 16,0 0 0-16,0 0 0 15,0 0 2-15,0 0 0 16,0 0 0-16,0 0 3 16,0 0-2-16,0 0 1 15,0 0-1-15,0 0 1 16,0 0-1-16,0 0 1 15,0 0-2-15,0 0 0 16,0 0 0-16,0 0-3 0,0 0 0 16,0 0 1-16,0 0 2 15,0 0 0-15,0 0 0 16,0 0 0-16,0 0 0 16,0 0 2-16,0 0 1 15,0 0-3-15,0 0-3 16,0 0 3-16,0 0-2 15,0 0-2-15,0 0 0 16,0 0 3-16,0 0 1 16,0 0 0-16,0 0 1 15,0 0 0-15,0 0-1 16,0 0 5-16,0 0-5 16,0 0 0-16,0 0 2 15,0 0-2-15,0 0 2 16,0 0 1-16,0 0 7 0,0 0-3 15,0 0 8-15,0 0 31 16,-2 0-2-16,2 0-21 16,0 0-3-16,0 0-5 15,-3 0-5-15,3 0-2 16,0 0-7-16,0 0-1 16,-2 0-6-16,1 0-1 15,-4 0-1-15,-3 0-38 16,-6-4-88-16,-5 1-50 15,-8-5-4-15,-9-8-172 16</inkml:trace>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0:53.60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EF0C243-75DE-4C0B-B441-8CA6460BE627}" emma:medium="tactile" emma:mode="ink">
          <msink:context xmlns:msink="http://schemas.microsoft.com/ink/2010/main" type="inkDrawing" rotatedBoundingBox="7620,7308 7635,7308 7635,7323 7620,7323" rotationAngle="-745915488"/>
        </emma:interpretation>
      </emma:emma>
    </inkml:annotationXML>
    <inkml:trace contextRef="#ctx0" brushRef="#br0">7620 7308 305 0,'0'0'7'0,"0"0"5"16,0 0-10-16,0 0-2 16,0 0-21-16,0 0-43 15,0 0-5-15</inkml:trace>
  </inkml:traceGroup>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8:45.89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1C59B76-1BD8-4A1A-85E5-669239CACE26}" emma:medium="tactile" emma:mode="ink">
          <msink:context xmlns:msink="http://schemas.microsoft.com/ink/2010/main" type="inkDrawing" rotatedBoundingBox="9853,3444 13524,2905 13539,3009 9868,3547" rotationAngle="-745915488"/>
        </emma:interpretation>
      </emma:emma>
    </inkml:annotationXML>
    <inkml:trace contextRef="#ctx0" brushRef="#br0">9866 3529 57 0,'0'0'18'15,"166"-29"13"-15,-45-3-10 16,30-5-12-16,25-6 0 16,28-1-5-16,28-3-4 15,19 4 0-15,17 1 0 16,19 1-1-16,25 5-1 16,22-3-14-16,31 5 7 15,32 3 9-15,13 9-81 0</inkml:trace>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8:46.54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87A1310F-472B-4B2A-BC1F-41852569C0C1}" emma:medium="tactile" emma:mode="ink">
          <msink:context xmlns:msink="http://schemas.microsoft.com/ink/2010/main" type="writingRegion" rotatedBoundingBox="10647,539 31658,5648 29493,14552 8482,9443"/>
        </emma:interpretation>
      </emma:emma>
    </inkml:annotationXML>
    <inkml:traceGroup>
      <inkml:annotationXML>
        <emma:emma xmlns:emma="http://www.w3.org/2003/04/emma" version="1.0">
          <emma:interpretation id="{5274EFA4-8DB2-4F71-A789-9D87219C92F1}" emma:medium="tactile" emma:mode="ink">
            <msink:context xmlns:msink="http://schemas.microsoft.com/ink/2010/main" type="paragraph" rotatedBoundingBox="28693,5211 29859,5211 29859,5232 28693,5232" alignmentLevel="2"/>
          </emma:interpretation>
        </emma:emma>
      </inkml:annotationXML>
      <inkml:traceGroup>
        <inkml:annotationXML>
          <emma:emma xmlns:emma="http://www.w3.org/2003/04/emma" version="1.0">
            <emma:interpretation id="{663EEF5F-738A-415D-9FCC-62D1FFC39557}" emma:medium="tactile" emma:mode="ink">
              <msink:context xmlns:msink="http://schemas.microsoft.com/ink/2010/main" type="inkBullet" rotatedBoundingBox="28692,5215 29859,5211 29859,5231 28693,5236"/>
            </emma:interpretation>
            <emma:one-of disjunction-type="recognition" id="oneOf0">
              <emma:interpretation id="interp0" emma:lang="" emma:confidence="0">
                <emma:literal>-</emma:literal>
              </emma:interpretation>
            </emma:one-of>
          </emma:emma>
        </inkml:annotationXML>
        <inkml:trace contextRef="#ctx0" brushRef="#br0">28693 5228 427 0,'93'1'2'16,"31"0"-2"-16,23 1 22 16,14-2-1-16,-1 0 4 15,-10 0-3-15,-18 0-17 16,-29 0-5-16,-35-2-66 15,-40-17-253-15</inkml:trace>
      </inkml:traceGroup>
    </inkml:traceGroup>
    <inkml:traceGroup>
      <inkml:annotationXML>
        <emma:emma xmlns:emma="http://www.w3.org/2003/04/emma" version="1.0">
          <emma:interpretation id="{019B7BD0-832C-4931-8AD9-01A3051E0DBE}" emma:medium="tactile" emma:mode="ink">
            <msink:context xmlns:msink="http://schemas.microsoft.com/ink/2010/main" type="paragraph" rotatedBoundingBox="9450,5462 30461,10572 29493,14552 8482,9443" alignmentLevel="1"/>
          </emma:interpretation>
        </emma:emma>
      </inkml:annotationXML>
      <inkml:traceGroup>
        <inkml:annotationXML>
          <emma:emma xmlns:emma="http://www.w3.org/2003/04/emma" version="1.0">
            <emma:interpretation id="{F9CA61E8-6F4F-4181-A117-C0A2E1BC5040}" emma:medium="tactile" emma:mode="ink">
              <msink:context xmlns:msink="http://schemas.microsoft.com/ink/2010/main" type="inkBullet" rotatedBoundingBox="8660,8709 8675,8713 8671,8728 8656,8725"/>
            </emma:interpretation>
            <emma:one-of disjunction-type="recognition" id="oneOf1">
              <emma:interpretation id="interp1" emma:lang="" emma:confidence="0">
                <emma:literal>-</emma:literal>
              </emma:interpretation>
            </emma:one-of>
          </emma:emma>
        </inkml:annotationXML>
        <inkml:trace contextRef="#ctx0" brushRef="#br0" timeOffset="34770.44">8660 8713 4 0,'0'0'9'16,"0"0"-9"-16,0 0-3 16</inkml:trace>
      </inkml:traceGroup>
      <inkml:traceGroup>
        <inkml:annotationXML>
          <emma:emma xmlns:emma="http://www.w3.org/2003/04/emma" version="1.0">
            <emma:interpretation id="{3D8E8C85-84F0-4368-86B8-55B7C4390382}" emma:medium="tactile" emma:mode="ink">
              <msink:context xmlns:msink="http://schemas.microsoft.com/ink/2010/main" type="line" rotatedBoundingBox="9593,5497 30461,10572 29493,14552 8625,9477"/>
            </emma:interpretation>
          </emma:emma>
        </inkml:annotationXML>
        <inkml:traceGroup>
          <inkml:annotationXML>
            <emma:emma xmlns:emma="http://www.w3.org/2003/04/emma" version="1.0">
              <emma:interpretation id="{A6119631-427B-4AB4-BF94-48E62BFFEF36}" emma:medium="tactile" emma:mode="ink">
                <msink:context xmlns:msink="http://schemas.microsoft.com/ink/2010/main" type="inkWord" rotatedBoundingBox="8985,7998 10181,8289 10036,8885 8840,8594"/>
              </emma:interpretation>
              <emma:one-of disjunction-type="recognition" id="oneOf2">
                <emma:interpretation id="interp2" emma:lang="" emma:confidence="0">
                  <emma:literal>;</emma:literal>
                </emma:interpretation>
                <emma:interpretation id="interp3" emma:lang="" emma:confidence="0">
                  <emma:literal>)</emma:literal>
                </emma:interpretation>
                <emma:interpretation id="interp4" emma:lang="" emma:confidence="0">
                  <emma:literal>i</emma:literal>
                </emma:interpretation>
                <emma:interpretation id="interp5" emma:lang="" emma:confidence="0">
                  <emma:literal>,</emma:literal>
                </emma:interpretation>
                <emma:interpretation id="interp6" emma:lang="" emma:confidence="0">
                  <emma:literal>|</emma:literal>
                </emma:interpretation>
              </emma:one-of>
            </emma:emma>
          </inkml:annotationXML>
          <inkml:trace contextRef="#ctx0" brushRef="#br0" timeOffset="19790.27">8961 8168 5 0,'0'0'408'0,"0"0"-407"15,0 0 14-15,0 0 4 16,0 0-19-16,0 0-5 16,0 0-99-16,-17 0-45 15</inkml:trace>
          <inkml:trace contextRef="#ctx0" brushRef="#br0" timeOffset="35595.34">9273 8698 108 0,'0'0'11'0,"0"0"22"0,86 23 14 15,-40-15-17-15,8-1-13 16,21 0-8-16,23-2-8 16,26-5-1-16,25 0-22 15,18-7-105-15</inkml:trace>
          <inkml:trace contextRef="#ctx0" brushRef="#br0" timeOffset="42114.19">9328 8085 45 0,'0'0'0'0,"0"0"-22"16,0 0 7-16</inkml:trace>
        </inkml:traceGroup>
        <inkml:traceGroup>
          <inkml:annotationXML>
            <emma:emma xmlns:emma="http://www.w3.org/2003/04/emma" version="1.0">
              <emma:interpretation id="{B36BC69A-D94C-47D1-8D80-1D652009B019}" emma:medium="tactile" emma:mode="ink">
                <msink:context xmlns:msink="http://schemas.microsoft.com/ink/2010/main" type="inkWord" rotatedBoundingBox="17868,7509 18038,7551 17584,9417 17414,9376"/>
              </emma:interpretation>
              <emma:one-of disjunction-type="recognition" id="oneOf3">
                <emma:interpretation id="interp7" emma:lang="" emma:confidence="0">
                  <emma:literal>!</emma:literal>
                </emma:interpretation>
                <emma:interpretation id="interp8" emma:lang="" emma:confidence="0">
                  <emma:literal>:</emma:literal>
                </emma:interpretation>
                <emma:interpretation id="interp9" emma:lang="" emma:confidence="0">
                  <emma:literal>?</emma:literal>
                </emma:interpretation>
                <emma:interpretation id="interp10" emma:lang="" emma:confidence="0">
                  <emma:literal>=</emma:literal>
                </emma:interpretation>
                <emma:interpretation id="interp11" emma:lang="" emma:confidence="0">
                  <emma:literal>¥</emma:literal>
                </emma:interpretation>
              </emma:one-of>
            </emma:emma>
          </inkml:annotationXML>
          <inkml:trace contextRef="#ctx0" brushRef="#br0" timeOffset="28446.85">17870 7510 650 0,'0'0'146'0,"0"0"177"15,0 0-140-15,0 0-64 16,0 0-90-16,0 0-24 16,-22 83-5-16,35-15 4 15,1 12-4-15,-10 9-19 16,-4-3-282-16,-12-11-456 16</inkml:trace>
          <inkml:trace contextRef="#ctx0" brushRef="#br0" timeOffset="76474.79">17443 9383 156 0,'0'0'43'0,"0"0"8"16,0 0-9-16,0 0-31 16,0 0-11-16,0 0-1 0,99-14-25 15,-39-8-43-15</inkml:trace>
        </inkml:traceGroup>
        <inkml:traceGroup>
          <inkml:annotationXML>
            <emma:emma xmlns:emma="http://www.w3.org/2003/04/emma" version="1.0">
              <emma:interpretation id="{7DD35C2F-D572-485C-AD45-3F5A39CE56F4}" emma:medium="tactile" emma:mode="ink">
                <msink:context xmlns:msink="http://schemas.microsoft.com/ink/2010/main" type="inkWord" rotatedBoundingBox="23625,12185 24258,12339 24042,13227 23409,13073">
                  <msink:destinationLink direction="with" ref="{BCB30EA9-3299-4FA8-8273-9A1EE0414893}"/>
                </msink:context>
              </emma:interpretation>
              <emma:one-of disjunction-type="recognition" id="oneOf4">
                <emma:interpretation id="interp12" emma:lang="" emma:confidence="0">
                  <emma:literal>;</emma:literal>
                </emma:interpretation>
                <emma:interpretation id="interp13" emma:lang="" emma:confidence="0">
                  <emma:literal>:</emma:literal>
                </emma:interpretation>
                <emma:interpretation id="interp14" emma:lang="" emma:confidence="0">
                  <emma:literal>#</emma:literal>
                </emma:interpretation>
                <emma:interpretation id="interp15" emma:lang="" emma:confidence="0">
                  <emma:literal>p</emma:literal>
                </emma:interpretation>
                <emma:interpretation id="interp16" emma:lang="" emma:confidence="0">
                  <emma:literal>|</emma:literal>
                </emma:interpretation>
              </emma:one-of>
            </emma:emma>
          </inkml:annotationXML>
          <inkml:trace contextRef="#ctx0" brushRef="#br0" timeOffset="88930.36">23413 13061 158 0,'0'0'0'15,"0"0"-28"-15,0 0-49 16</inkml:trace>
          <inkml:trace contextRef="#ctx0" brushRef="#br0" timeOffset="113417.36">24135 12327 549 0,'0'0'51'0,"0"0"-49"15,0 0-2-15,0 0-11 16,0 0 11-16,0 0 32 0,0-5 1 16,0 2-21-1,0 3-5-15,0-2-6 0,0 1 1 16,0 1 3-16,0-1 5 15,0-1 11-15,0 2-1 16,0-1-7-16,1 1-6 16,-1 0-4-16,0 0 0 15,0 0-2-15,0 0-1 16,0 0 1-16,0 0-1 16,0 0 0-16,3 0 0 15,2 0 1-15,-2 1 2 16,1 2-3-16,-1-3 1 15,-1 1 2-15,-1-1-2 16,1 0-1-16,-1 0 0 16,1 0 2-16,-2 0 0 0,0 0-1 15,0 0 0-15,0 0 3 16,0 0-4-16,0 0 1 16,0 0 1-16,0 0 0 15,0 0-2-15,0 0 3 16,0 0-3-16,0 0 0 15,0 0 0-15,0 0-1 16,0 0 1-16,0 0 1 16,0 0 0-16,0 0 0 15,0 2-1-15,0-2 0 16,0 0 0-16,0 0 0 16,0 0-3-16,0 0 3 0,1 1-7 15,2 1 7-15,3 3 1 16,-1-2-1-16,-1 2 0 15,0-4 0-15,-1 2-1 16,2-1 2-16,0-1-1 16,-2 3 0-16,0-3 1 15,0 0 0-15,1 2-1 16,0-1 0-16,2 0 1 16,0 1-1-16,0 2 0 15,-1-4 0-15,2 1-1 16,-5 0 1-16,1-1 1 15,-3-1-1-15,0 0-2 16,0 2 2-16,0 3-41 0,-3 7-52 16,-29 0-111-16,-18-6-83 15</inkml:trace>
        </inkml:traceGroup>
        <inkml:traceGroup>
          <inkml:annotationXML>
            <emma:emma xmlns:emma="http://www.w3.org/2003/04/emma" version="1.0">
              <emma:interpretation id="{49A7D2EE-8A39-4E8E-BD1B-F7F669A570FC}" emma:medium="tactile" emma:mode="ink">
                <msink:context xmlns:msink="http://schemas.microsoft.com/ink/2010/main" type="inkWord" rotatedBoundingBox="29508,12657 29929,12759 29693,13729 29272,13626"/>
              </emma:interpretation>
              <emma:one-of disjunction-type="recognition" id="oneOf5">
                <emma:interpretation id="interp17" emma:lang="" emma:confidence="0">
                  <emma:literal>:</emma:literal>
                </emma:interpretation>
                <emma:interpretation id="interp18" emma:lang="" emma:confidence="0">
                  <emma:literal>;</emma:literal>
                </emma:interpretation>
                <emma:interpretation id="interp19" emma:lang="" emma:confidence="0">
                  <emma:literal>=</emma:literal>
                </emma:interpretation>
                <emma:interpretation id="interp20" emma:lang="" emma:confidence="0">
                  <emma:literal>|</emma:literal>
                </emma:interpretation>
                <emma:interpretation id="interp21" emma:lang="" emma:confidence="0">
                  <emma:literal>!</emma:literal>
                </emma:interpretation>
              </emma:one-of>
            </emma:emma>
          </inkml:annotationXML>
          <inkml:trace contextRef="#ctx0" brushRef="#br0" timeOffset="90775.29">29508 12657 423 0,'0'0'62'15,"0"0"-14"-15,0 0 23 16,0 0 3-16,0 0 27 15,0 0-11-15,1 14-31 16,-1-12-24-16,0-1-1 16,0 1-13-16,0-1-15 0,0 1-3 15,0-1-3 1,0 1 0-16,0-1-1 0,0 0-4 16,0 0 4-16,0-1-7 15,0 2-1-15,0-1 5 16,0 1-8-16,2 0 6 15,-1 0-6-15,1 1 11 16,-1-2-4-16,-1 2-3 16,2-2 1-16,-2 1 6 15,1-1-7-15,1 1 1 16,-2-2-1-16,2 0 4 16,-2 0 1-16,0 0 2 0,0 0-2 15,0 0 3-15,0 2 0 16,0-2-4-16,3 3-21 15,-1 3-14-15,-1 0-52 16,-1-1-43-16,-4-5-109 16</inkml:trace>
          <inkml:trace contextRef="#ctx0" brushRef="#br0" timeOffset="134960.56">29702 13694 516 0,'0'0'56'0,"0"0"-43"16,0 0-13-16,-99 13-178 15</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8:42.53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E3BA41C-FF8C-4D4F-B762-237C19AFECAC}" emma:medium="tactile" emma:mode="ink">
          <msink:context xmlns:msink="http://schemas.microsoft.com/ink/2010/main" type="inkDrawing" rotatedBoundingBox="8994,4013 9003,4061 8992,4064 8982,4015" shapeName="Other"/>
        </emma:interpretation>
      </emma:emma>
    </inkml:annotationXML>
    <inkml:trace contextRef="#ctx0" brushRef="#br0">8994 4013 414 0,'0'0'2'0,"0"0"3"16,0 0-5-16,0 0 9 16,0 0 43-16,0 0 19 15,-6 12-41-15,6-12-21 16,0 3-9-16,0-1-3 16,0 3-6-16,0 2-38 15,3 3 8-15,3 0-45 16,0-10-61-16</inkml:trace>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8:42.23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49688FE-BC4F-4AB0-9716-0AFCF38EC2E2}" emma:medium="tactile" emma:mode="ink">
          <msink:context xmlns:msink="http://schemas.microsoft.com/ink/2010/main" type="inkDrawing" rotatedBoundingBox="7858,4120 7863,4163 7828,4166 7824,4123" shapeName="Other"/>
        </emma:interpretation>
      </emma:emma>
    </inkml:annotationXML>
    <inkml:trace contextRef="#ctx0" brushRef="#br0">7853 4121 239 0,'0'0'6'0,"0"0"13"16,0 0 26-16,0 0-2 16,0 0-27-16,0 0-16 15,0 0-2-15,-26 30-13 0,62-18-69 16</inkml:trace>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0:46.33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CB30EA9-3299-4FA8-8273-9A1EE0414893}" emma:medium="tactile" emma:mode="ink">
          <msink:context xmlns:msink="http://schemas.microsoft.com/ink/2010/main" type="inkDrawing" rotatedBoundingBox="19623,13070 19658,13059 19664,13079 19630,13090" semanticType="callout" shapeName="Other">
            <msink:sourceLink direction="with" ref="{7DD35C2F-D572-485C-AD45-3F5A39CE56F4}"/>
          </msink:context>
        </emma:interpretation>
      </emma:emma>
    </inkml:annotationXML>
    <inkml:trace contextRef="#ctx0" brushRef="#br0">19658 13059 220 0,'0'0'3'15,"0"0"6"-15,0 0-2 16,0 0 10-16,0 0 7 15,0 0-17-15,0 0-7 16,0 0-1-16,0 0-1 16,0 6 2-16,2-1 3 15,-2-2 5-15,0 0-3 16,0-3 0-16,0 0 3 16,0 0 10-16,1 0 7 15,-1 0 0-15,0 2-6 16,0-2-5-16,0 0-7 15,0 0-2-15,0 0-2 16,0 0-2-16,0 0 2 16,0 0-2-16,0 1 4 0,0-1 5 15,0 0 4-15,0 0 9 16,0 0-7-16,0 0-8 16,0 0-7-16,0 2 1 15,0-2-2-15,0 0 0 16,0 0 0-16,0 0 0 15,0 0 1-15,0 0-1 16,0 0-4-16,-4 0-141 16,-26 0-97-16</inkml:trace>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1:00.11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382030B-8FBB-40B3-BDE9-80886D434C5C}" emma:medium="tactile" emma:mode="ink">
          <msink:context xmlns:msink="http://schemas.microsoft.com/ink/2010/main" type="inkDrawing" rotatedBoundingBox="20934,17234 20940,17273 20925,17275 20919,17237" shapeName="Other"/>
        </emma:interpretation>
      </emma:emma>
    </inkml:annotationXML>
    <inkml:trace contextRef="#ctx0" brushRef="#br0">20934 17235 537 0,'0'0'7'16,"0"0"-3"-16,0 0 2 15,0 0 0-15,0 0-6 16,0 0-1-16,6 38-174 0</inkml:trace>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0:28.62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8C6240D-1073-4E29-9FCF-7DC20B90F354}" emma:medium="tactile" emma:mode="ink">
          <msink:context xmlns:msink="http://schemas.microsoft.com/ink/2010/main" type="writingRegion" rotatedBoundingBox="4877,16525 7204,16525 7204,18098 4877,18098"/>
        </emma:interpretation>
      </emma:emma>
    </inkml:annotationXML>
    <inkml:traceGroup>
      <inkml:annotationXML>
        <emma:emma xmlns:emma="http://www.w3.org/2003/04/emma" version="1.0">
          <emma:interpretation id="{FB8F8732-626B-4C11-AEC1-088B4752404C}" emma:medium="tactile" emma:mode="ink">
            <msink:context xmlns:msink="http://schemas.microsoft.com/ink/2010/main" type="paragraph" rotatedBoundingBox="4877,16525 7204,16525 7204,18098 4877,18098" alignmentLevel="1"/>
          </emma:interpretation>
        </emma:emma>
      </inkml:annotationXML>
      <inkml:traceGroup>
        <inkml:annotationXML>
          <emma:emma xmlns:emma="http://www.w3.org/2003/04/emma" version="1.0">
            <emma:interpretation id="{EB5BAC5B-F5CB-42A6-A6A6-FF691685DF2C}" emma:medium="tactile" emma:mode="ink">
              <msink:context xmlns:msink="http://schemas.microsoft.com/ink/2010/main" type="line" rotatedBoundingBox="4877,16525 7204,16525 7204,18098 4877,18098"/>
            </emma:interpretation>
          </emma:emma>
        </inkml:annotationXML>
        <inkml:traceGroup>
          <inkml:annotationXML>
            <emma:emma xmlns:emma="http://www.w3.org/2003/04/emma" version="1.0">
              <emma:interpretation id="{7D6F6994-C7DB-4DA9-B75F-0D894E73B2F3}" emma:medium="tactile" emma:mode="ink">
                <msink:context xmlns:msink="http://schemas.microsoft.com/ink/2010/main" type="inkWord" rotatedBoundingBox="4877,16525 7204,16525 7204,18098 4877,18098"/>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T</emma:literal>
                </emma:interpretation>
              </emma:one-of>
            </emma:emma>
          </inkml:annotationXML>
          <inkml:trace contextRef="#ctx0" brushRef="#br0">4908 16832 268 0,'0'0'15'0,"0"0"-15"0,0 0 24 15,0 0-23-15,0 0-1 16,0 0-13-16,-31-30-34 16,76 30 33-16,25 0 12 15,20-8 2-15,20-12 18 16,24-9 31-16,24-10-4 15,24-4 1-15,9 1-8 16,-6 4-3-16,-22 7 4 16,-34 11-28-16,-42 13-11 15,-38 7 0-15,-27 6-7 0,-17 11-19 16,-5-8-40 0,0-9-134-16</inkml:trace>
          <inkml:trace contextRef="#ctx0" brushRef="#br0" timeOffset="21833.57">6364 17921 231 0,'0'0'175'0,"0"0"-140"16,0 0 0-16,0 0 5 0,0 0 17 15,0 0-6-15,0 0-19 16,0 0-19-16,34 0 9 16,-2-6 34-16,14-15-22 15,12-8-10-15,8-4-10 16,2 0-11-16,-14 14-3 15,-12 8-23-15,-18 11-70 16,-20 5-70-16,-4 21-36 16,-25 4 32-16</inkml:trace>
          <inkml:trace contextRef="#ctx0" brushRef="#br0" timeOffset="21997.13">6448 18023 442 0,'0'0'49'0,"0"0"-44"15,0 0 27-15,0 0 5 16,101-68 5-16,-62 42-22 16,0 3-17-16,-2 7-3 15,-3 4-16-15,-7 9-75 16,-15 3-117-16,-12 7-74 16</inkml:trace>
          <inkml:trace contextRef="#ctx0" brushRef="#br0" timeOffset="22123.79">6664 18098 473 0,'0'0'19'16,"0"0"-17"-16,118-75 25 15,-39 17-12-15,9-5-15 0,6-6-7 16,-6 5-157-16,-15 8-64 16</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2:30.61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B67D280-FFC9-4E47-972D-3E601331B1A2}" emma:medium="tactile" emma:mode="ink">
          <msink:context xmlns:msink="http://schemas.microsoft.com/ink/2010/main" type="inkDrawing" rotatedBoundingBox="20029,5045 20057,5015 20064,5021 20036,5051" rotationAngle="-745915488"/>
        </emma:interpretation>
      </emma:emma>
    </inkml:annotationXML>
    <inkml:trace contextRef="#ctx0" brushRef="#br0">20060 5017 279 0,'0'0'32'0,"0"0"-30"15,0 0 16-15,0 0 3 16,0 0-1-16,0 0-12 16,-12 9-4-16,12-9 1 15,0 3-3-15,0 2-1 16,-1 1-1-16,-16 0-174 16</inkml:trace>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2:28.05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1C25AD14-78AF-47A8-828D-4FA0E31FDE97}" emma:medium="tactile" emma:mode="ink">
          <msink:context xmlns:msink="http://schemas.microsoft.com/ink/2010/main" type="inkDrawing" rotatedBoundingBox="8644,7300 10187,11193 8877,11712 7334,7819" semanticType="callout" shapeName="Other">
            <msink:sourceLink direction="to" ref="{1A5CA693-DB55-4D67-B924-DCAFB3746D0A}"/>
          </msink:context>
        </emma:interpretation>
      </emma:emma>
    </inkml:annotationXML>
    <inkml:trace contextRef="#ctx0" brushRef="#br0">8245 7950 152 0,'0'0'28'16,"0"0"3"-16,0 0-18 15,0 0-3-15,0 0 7 16,0 0 0-16,0-73-7 0,0 71 0 16,0 1 22-1,-2-3 7-15,-3-1-11 0,-1 1-4 16,-3-4 5-16,-2 2 10 15,2-2-8-15,0 0-7 16,0 1-7-16,-1 2-6 16,1 0-5-16,0 1-5 15,-3 1-1-15,0 0 0 16,0 1 2-16,0-3 0 16,2 1 6-16,-2 1 7 15,3-2-1-15,-3 1 2 16,2 2-2-16,-4 0-5 15,-2 0-9-15,-2 2 1 16,-6 0-1-16,2 0 0 0,1 0 0 16,-2-1 3-16,3 1-3 15,0-2 1-15,-1-1 0 16,2 0 1-16,2-2 4 16,-2 4 6-16,0-2-5 15,-1 0-7-15,-2 3 2 16,-2-2-1-16,0 2 3 15,5 0-4-15,1-3 1 16,6 3-1-16,-1-3 4 16,2 2-4-16,-1 1 4 15,2 0 1-15,-1 0-2 16,-3 0-1-16,-2 0 0 16,0 0-2-16,1 4 0 0,0-1 0 15,2 2 0-15,-3-1 0 16,-4 7 1-16,-7 7-2 15,-10 2-33-15,-23-3-170 16</inkml:trace>
    <inkml:trace contextRef="#ctx0" brushRef="#br0" timeOffset="138164.29">8883 11168 382 0,'0'0'10'0,"0"0"-5"16,0 0 8-16,0 0-5 15,0 0 12-15,0 0 16 16,0 0-18-16,-82 4 16 16,76-4 0-16,5 0 0 15,1 0-34-15,0 0 0 16,12 0 0-16,21 1 0 15,14 0 0-15,24-1-1 16,32 0 1-16,43 0-44 16,47 0-43-16,43 3-5 0,28 5-18 15,24 1-11 1</inkml:trace>
  </inkml:traceGroup>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32.76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167BA9E2-BC0B-4F53-86EF-310CF85A0B32}" emma:medium="tactile" emma:mode="ink">
          <msink:context xmlns:msink="http://schemas.microsoft.com/ink/2010/main" type="writingRegion" rotatedBoundingBox="12503,8777 12527,8777 12527,8826 12503,8826"/>
        </emma:interpretation>
      </emma:emma>
    </inkml:annotationXML>
    <inkml:traceGroup>
      <inkml:annotationXML>
        <emma:emma xmlns:emma="http://www.w3.org/2003/04/emma" version="1.0">
          <emma:interpretation id="{F62C9772-D3D2-4C8B-B221-DA5A8CCBA498}" emma:medium="tactile" emma:mode="ink">
            <msink:context xmlns:msink="http://schemas.microsoft.com/ink/2010/main" type="paragraph" rotatedBoundingBox="12503,8777 12527,8777 12527,8826 12503,8826" alignmentLevel="1"/>
          </emma:interpretation>
        </emma:emma>
      </inkml:annotationXML>
      <inkml:traceGroup>
        <inkml:annotationXML>
          <emma:emma xmlns:emma="http://www.w3.org/2003/04/emma" version="1.0">
            <emma:interpretation id="{916286FF-3D7F-4E25-A6F5-EC2C3BC57A11}" emma:medium="tactile" emma:mode="ink">
              <msink:context xmlns:msink="http://schemas.microsoft.com/ink/2010/main" type="line" rotatedBoundingBox="12503,8777 12527,8777 12527,8826 12503,8826"/>
            </emma:interpretation>
          </emma:emma>
        </inkml:annotationXML>
        <inkml:traceGroup>
          <inkml:annotationXML>
            <emma:emma xmlns:emma="http://www.w3.org/2003/04/emma" version="1.0">
              <emma:interpretation id="{635FBF5F-2B62-4D20-8AFC-E1C726FBAF35}" emma:medium="tactile" emma:mode="ink">
                <msink:context xmlns:msink="http://schemas.microsoft.com/ink/2010/main" type="inkWord" rotatedBoundingBox="12503,8777 12527,8777 12527,8826 12503,8826">
                  <msink:destinationLink direction="with" ref="{3CF52EEA-3589-4BFE-988B-E184871BAB30}"/>
                </msink:context>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J</emma:literal>
                </emma:interpretation>
                <emma:interpretation id="interp4" emma:lang="" emma:confidence="0">
                  <emma:literal>.</emma:literal>
                </emma:interpretation>
              </emma:one-of>
            </emma:emma>
          </inkml:annotationXML>
          <inkml:trace contextRef="#ctx0" brushRef="#br0">12526 8777 89 0,'0'0'2'0,"0"0"19"16,0 0 16-16,0 0 31 16,0 0 0-16,0 0 2 15,1 8-3-15,-1-8-1 16,0 0-10-16,0 0-14 16,0 2-7-16,0-2-4 15,0 0-8-15,0 1 3 0,0-1 4 16,0 0-6-16,0 0-2 15,0 0 0-15,0 0-2 16,0 0-6-16,0 0-4 16,0 0-7-16,0 0 0 15,0 1-3-15,0-1 1 16,0 0 0-16,0 0-1 16,0 0 0-16,0 0 2 15,0 0 0-15,0 0-2 16,0 0 1-16,0 0-1 15,0 0 2-15,0 0 0 16,0 0 4-16,0 0 4 16,0 0-2-16,0 0 1 0,0 0 0 15,0 2-9 1,0-2 0-16,0 0-6 0,-1 8-13 16,-2 8-102-16,-17-5-109 15</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49:38.41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B2342F6-4DA4-4382-8BD9-32B4D3DDEBF5}" emma:medium="tactile" emma:mode="ink">
          <msink:context xmlns:msink="http://schemas.microsoft.com/ink/2010/main" type="writingRegion" rotatedBoundingBox="9026,4625 19147,6793 18698,8891 8577,6724"/>
        </emma:interpretation>
      </emma:emma>
    </inkml:annotationXML>
    <inkml:traceGroup>
      <inkml:annotationXML>
        <emma:emma xmlns:emma="http://www.w3.org/2003/04/emma" version="1.0">
          <emma:interpretation id="{0F6ACCCA-7413-41A6-B3C1-0F7F173036C3}" emma:medium="tactile" emma:mode="ink">
            <msink:context xmlns:msink="http://schemas.microsoft.com/ink/2010/main" type="paragraph" rotatedBoundingBox="11938,5263 12053,5263 12053,5274 11938,5274" alignmentLevel="2"/>
          </emma:interpretation>
        </emma:emma>
      </inkml:annotationXML>
      <inkml:traceGroup>
        <inkml:annotationXML>
          <emma:emma xmlns:emma="http://www.w3.org/2003/04/emma" version="1.0">
            <emma:interpretation id="{CDC0AB72-7319-40DD-ACB1-89159F374210}" emma:medium="tactile" emma:mode="ink">
              <msink:context xmlns:msink="http://schemas.microsoft.com/ink/2010/main" type="inkBullet" rotatedBoundingBox="11938,5260 12053,5269 12052,5275 11937,5266"/>
            </emma:interpretation>
            <emma:one-of disjunction-type="recognition" id="oneOf0">
              <emma:interpretation id="interp0" emma:lang="" emma:confidence="0">
                <emma:literal>-</emma:literal>
              </emma:interpretation>
            </emma:one-of>
          </emma:emma>
        </inkml:annotationXML>
        <inkml:trace contextRef="#ctx0" brushRef="#br0">12053 5274 202 0,'0'0'4'0,"0"0"-1"15,0 0-3-15,-85-11-64 16,55 15-30-16</inkml:trace>
      </inkml:traceGroup>
    </inkml:traceGroup>
    <inkml:traceGroup>
      <inkml:annotationXML>
        <emma:emma xmlns:emma="http://www.w3.org/2003/04/emma" version="1.0">
          <emma:interpretation id="{9F0E5544-7459-4D18-9CCE-35167E663FBD}" emma:medium="tactile" emma:mode="ink">
            <msink:context xmlns:msink="http://schemas.microsoft.com/ink/2010/main" type="paragraph" rotatedBoundingBox="8644,6409 18765,8576 18698,8891 8577,6724" alignmentLevel="1"/>
          </emma:interpretation>
        </emma:emma>
      </inkml:annotationXML>
      <inkml:traceGroup>
        <inkml:annotationXML>
          <emma:emma xmlns:emma="http://www.w3.org/2003/04/emma" version="1.0">
            <emma:interpretation id="{1F21178E-807C-4832-9AFF-0161474774C6}" emma:medium="tactile" emma:mode="ink">
              <msink:context xmlns:msink="http://schemas.microsoft.com/ink/2010/main" type="line" rotatedBoundingBox="8644,6409 18765,8576 18698,8891 8577,6724"/>
            </emma:interpretation>
          </emma:emma>
        </inkml:annotationXML>
        <inkml:traceGroup>
          <inkml:annotationXML>
            <emma:emma xmlns:emma="http://www.w3.org/2003/04/emma" version="1.0">
              <emma:interpretation id="{279D141E-6AFC-4E08-9C4E-802E93679165}" emma:medium="tactile" emma:mode="ink">
                <msink:context xmlns:msink="http://schemas.microsoft.com/ink/2010/main" type="inkWord" rotatedBoundingBox="8637,6443 9360,6598 9303,6866 8580,6711"/>
              </emma:interpretation>
            </emma:emma>
          </inkml:annotationXML>
          <inkml:trace contextRef="#ctx0" brushRef="#br0" timeOffset="44353.08">8651 6727 154 0,'0'0'57'16,"0"0"8"-16,0 0 10 15,0 0-23-15,0 0 13 16,0 0-10-16,0 0-26 15,0 0-29-15,-69-24-5 16,97 24 3-16,16-4 2 16,17-1 2-16,15-7 0 15,6-2-2-15,9-1 2 16,10 0-2-16,7 3-56 16,-8 0-67-16,-12-4-87 15</inkml:trace>
        </inkml:traceGroup>
        <inkml:traceGroup>
          <inkml:annotationXML>
            <emma:emma xmlns:emma="http://www.w3.org/2003/04/emma" version="1.0">
              <emma:interpretation id="{D8562FC0-F153-442A-8EEF-D91FC9E51CFF}" emma:medium="tactile" emma:mode="ink">
                <msink:context xmlns:msink="http://schemas.microsoft.com/ink/2010/main" type="inkWord" rotatedBoundingBox="14344,7630 14489,7660 14473,7732 14328,7702"/>
              </emma:interpretation>
            </emma:emma>
          </inkml:annotationXML>
          <inkml:trace contextRef="#ctx0" brushRef="#br0" timeOffset="49295.06">14329 7702 372 0,'0'0'0'0,"160"-41"-89"16</inkml:trace>
        </inkml:traceGroup>
        <inkml:traceGroup>
          <inkml:annotationXML>
            <emma:emma xmlns:emma="http://www.w3.org/2003/04/emma" version="1.0">
              <emma:interpretation id="{F458AB3D-DD82-4140-A446-7403E997BC04}" emma:medium="tactile" emma:mode="ink">
                <msink:context xmlns:msink="http://schemas.microsoft.com/ink/2010/main" type="inkWord" rotatedBoundingBox="18236,8619 18734,8726 18698,8891 18201,8785"/>
              </emma:interpretation>
            </emma:emma>
          </inkml:annotationXML>
          <inkml:trace contextRef="#ctx0" brushRef="#br0" timeOffset="69019.5">18201 8785 308 0,'0'0'30'0,"0"0"42"16,0 0 70-16,0 0-30 15,0 0-60-15,0 0-45 16,60-10-4-16,2 7-1 15,15 2 6-15,5 0-4 16,-11-4 3-16,-15 1-5 16,-22-1 5-16,-15-1 1 15,-10 2-4-15,-4-1 7 0,-4 2 34 16,1 0-1-16,-2 0-15 16,1 0-14-16,1 1-14 15,-1 1-1-15,5 1-9 16,5 0-39-16,6 0-153 15,0 0-35-15</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2:48.61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3CF52EEA-3589-4BFE-988B-E184871BAB30}" emma:medium="tactile" emma:mode="ink">
          <msink:context xmlns:msink="http://schemas.microsoft.com/ink/2010/main" type="inkDrawing" rotatedBoundingBox="11841,8885 11849,8894 11848,8895 11840,8886" semanticType="callout" shapeName="Other">
            <msink:sourceLink direction="with" ref="{635FBF5F-2B62-4D20-8AFC-E1C726FBAF35}"/>
          </msink:context>
        </emma:interpretation>
      </emma:emma>
    </inkml:annotationXML>
    <inkml:trace contextRef="#ctx0" brushRef="#br0">11841 8886 1 0,'0'0'80'0,"0"0"-40"16,0 0 3-16,0 0 2 0,0 0-15 16,0 0 7-16,0 0 14 15,8 7 1-15,-8-7-4 16,0 0-4-16,0 1-8 16,0 0 0-16,0-1-8 15,0 0-7-15,0 0 5 16,0 0 4-16,0 0 11 15,0 0-3-15,0 0-9 16,0 0-12-16,0 0-5 16,0 0-9-16,0 0-3 15,0 0-2-15,0 0-78 16,0 0-139-16</inkml:trace>
  </inkml:traceGroup>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47.02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32CB08D-96BC-454C-A4D7-DF0DAC178A77}" emma:medium="tactile" emma:mode="ink">
          <msink:context xmlns:msink="http://schemas.microsoft.com/ink/2010/main" type="inkDrawing" rotatedBoundingBox="17200,9420 17299,9420 17299,9435 17200,9435" shapeName="Other"/>
        </emma:interpretation>
      </emma:emma>
    </inkml:annotationXML>
    <inkml:trace contextRef="#ctx0" brushRef="#br0">17200 9420 408 0,'0'0'4'16,"0"0"-8"-16,0 0-5 15,0 0-102-15,99 0-55 0</inkml:trace>
  </inkml:traceGroup>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25.46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A072FD0-5842-436F-89E6-FE0380611110}" emma:medium="tactile" emma:mode="ink">
          <msink:context xmlns:msink="http://schemas.microsoft.com/ink/2010/main" type="inkDrawing" rotatedBoundingBox="12451,10432 12466,10432 12466,10447 12451,10447" shapeName="Other"/>
        </emma:interpretation>
      </emma:emma>
    </inkml:annotationXML>
    <inkml:trace contextRef="#ctx0" brushRef="#br0">12451 10432 85 0,'0'0'0'0,"0"0"-85"15</inkml:trace>
  </inkml:traceGroup>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31.83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0B52B22D-863C-46E3-9703-009C40E63A2A}" emma:medium="tactile" emma:mode="ink">
          <msink:context xmlns:msink="http://schemas.microsoft.com/ink/2010/main" type="writingRegion" rotatedBoundingBox="11227,10602 11282,10602 11282,10657 11227,10657"/>
        </emma:interpretation>
      </emma:emma>
    </inkml:annotationXML>
    <inkml:traceGroup>
      <inkml:annotationXML>
        <emma:emma xmlns:emma="http://www.w3.org/2003/04/emma" version="1.0">
          <emma:interpretation id="{368F3D71-E906-4D27-8DCA-51AB3343E09F}" emma:medium="tactile" emma:mode="ink">
            <msink:context xmlns:msink="http://schemas.microsoft.com/ink/2010/main" type="paragraph" rotatedBoundingBox="11227,10602 11282,10602 11282,10657 11227,10657" alignmentLevel="1"/>
          </emma:interpretation>
        </emma:emma>
      </inkml:annotationXML>
      <inkml:traceGroup>
        <inkml:annotationXML>
          <emma:emma xmlns:emma="http://www.w3.org/2003/04/emma" version="1.0">
            <emma:interpretation id="{96D3F158-3D2F-4833-940C-B6735BEEEDBA}" emma:medium="tactile" emma:mode="ink">
              <msink:context xmlns:msink="http://schemas.microsoft.com/ink/2010/main" type="line" rotatedBoundingBox="11227,10602 11282,10602 11282,10657 11227,10657"/>
            </emma:interpretation>
          </emma:emma>
        </inkml:annotationXML>
        <inkml:traceGroup>
          <inkml:annotationXML>
            <emma:emma xmlns:emma="http://www.w3.org/2003/04/emma" version="1.0">
              <emma:interpretation id="{1A5CA693-DB55-4D67-B924-DCAFB3746D0A}" emma:medium="tactile" emma:mode="ink">
                <msink:context xmlns:msink="http://schemas.microsoft.com/ink/2010/main" type="inkWord" rotatedBoundingBox="11227,10602 11282,10602 11282,10657 11227,10657">
                  <msink:destinationLink direction="to" ref="{1C25AD14-78AF-47A8-828D-4FA0E31FDE97}"/>
                  <msink:destinationLink direction="with" ref="{C565C12E-D9E2-4D07-BEC2-05501A59DDA8}"/>
                </msink:context>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s</emma:literal>
                </emma:interpretation>
                <emma:interpretation id="interp3" emma:lang="" emma:confidence="0">
                  <emma:literal>J</emma:literal>
                </emma:interpretation>
                <emma:interpretation id="interp4" emma:lang="" emma:confidence="0">
                  <emma:literal>S</emma:literal>
                </emma:interpretation>
              </emma:one-of>
            </emma:emma>
          </inkml:annotationXML>
          <inkml:trace contextRef="#ctx0" brushRef="#br0">11282 10602 287 0,'0'0'11'0,"0"0"3"16,0 0-12-16,0 0-2 15,0 0 1-15,0 0 9 16,0 0 9-16,-12 0-13 16,12 2-4-16,0-2 2 15,0 0 3-15,0 0 18 0,0 0 10 16,0 0-11-1,0 0-11-15,0 0-9 0,0 5-4 16,0 10-52-16,-14 6-48 16,-15-9-193-16</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46.98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A250402-BB10-4D07-B163-BBEF8A7144A5}" emma:medium="tactile" emma:mode="ink">
          <msink:context xmlns:msink="http://schemas.microsoft.com/ink/2010/main" type="inkDrawing" rotatedBoundingBox="18880,10914 18950,10931 18942,10965 18871,10948" shapeName="Other"/>
        </emma:interpretation>
      </emma:emma>
    </inkml:annotationXML>
    <inkml:trace contextRef="#ctx0" brushRef="#br0">18946 10933 245 0,'0'0'0'0,"0"0"0"16,0 0 8-16,0 0 39 15,0 0 5-15,0 0-10 0,-2 2-4 16,2-2 8-1,0 0 13-15,0 0-3 0,0 0-2 16,0 0-21-16,0 1-19 16,0-1-14-16,0 3-3 15,0 1 2-15,0 1 1 16,0 2 0-16,0-4 3 16,0-3-1-16,0 0-1 15,0 0 1-15,0 0-2 16,0 0 0-16,0 0-1 15,0 0-6-15,-6 0 7 16,-1 0 8-16,-2 0-8 0,1 0-11 16,2-1 6-16,2-4-3 15,-2-4-17-15,-3-3-37 16,0-5-139-16</inkml:trace>
  </inkml:traceGroup>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34.65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FA17DBF-87A8-45B3-BE0B-D40EC3CB46C0}" emma:medium="tactile" emma:mode="ink">
          <msink:context xmlns:msink="http://schemas.microsoft.com/ink/2010/main" type="inkDrawing" rotatedBoundingBox="23782,11172 23797,11172 23797,11187 23782,11187" shapeName="Other"/>
        </emma:interpretation>
      </emma:emma>
    </inkml:annotationXML>
    <inkml:trace contextRef="#ctx0" brushRef="#br0">23782 11172 111 0,'0'0'40'15,"0"0"-12"-15,0 0 7 16,0 0 4-16,0 0 7 16,0 0 0-16,0 0 3 15,0 0 2-15,0 0-5 16,0 0-11-16,0 0-18 16,0 0-9-16,0 0-8 15,0 0 0-15,0 0-35 16,0 0-129-16</inkml:trace>
  </inkml:traceGroup>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22.02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93BB5B0-7CD3-4B21-9393-4B2DE97BC0DF}" emma:medium="tactile" emma:mode="ink">
          <msink:context xmlns:msink="http://schemas.microsoft.com/ink/2010/main" type="inkDrawing" rotatedBoundingBox="29059,11233 29161,11260 29158,11275 29056,11248" shapeName="Other"/>
        </emma:interpretation>
      </emma:emma>
    </inkml:annotationXML>
    <inkml:trace contextRef="#ctx0" brushRef="#br0">29158 11275 114 0,'0'0'0'15,"0"0"-29"-15,-102-27-22 0</inkml:trace>
  </inkml:traceGroup>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30.74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C565C12E-D9E2-4D07-BEC2-05501A59DDA8}" emma:medium="tactile" emma:mode="ink">
          <msink:context xmlns:msink="http://schemas.microsoft.com/ink/2010/main" type="inkDrawing" rotatedBoundingBox="8794,11396 9076,11367 9082,11425 8800,11455" semanticType="callout" shapeName="Other">
            <msink:sourceLink direction="with" ref="{1A5CA693-DB55-4D67-B924-DCAFB3746D0A}"/>
          </msink:context>
        </emma:interpretation>
      </emma:emma>
    </inkml:annotationXML>
    <inkml:trace contextRef="#ctx0" brushRef="#br0">9076 11367 236 0,'0'0'4'0,"0"0"12"16,0 0 3-16,0 0 10 15,0 0 11-15,0 0 0 16,-82 19 5-16,82-19-12 16,0 0-26-16,0 0-3 15,0 0-1-15,0 0 3 16,0 0-1-16,0 0-1 15,0 2 2-15,0-2 3 16,-3 0 1-16,3 0 2 16,0 0-1-16,0 0-2 0,0 0-4 15,0 1 0-15,0-1-4 16,0 0 0-16,0 0 1 16,0 0-2-16,-2 0 2 15,1 0-2-15,1 0 0 16,0 1 0-16,0-1 1 15,0 2 3-15,0-2-4 16,0 0 3-16,0 0-1 16,0 1 0-16,0 3-1 15,0 12-1-15,6 6-2 16,-43-22-154-16,-125-35 156 16</inkml:trace>
  </inkml:traceGroup>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22.79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80E5D1A-132D-47CF-9222-516B082FDD33}" emma:medium="tactile" emma:mode="ink">
          <msink:context xmlns:msink="http://schemas.microsoft.com/ink/2010/main" type="inkDrawing" rotatedBoundingBox="31211,11438 31803,11478 31802,11482 31210,11442" shapeName="Other"/>
        </emma:interpretation>
      </emma:emma>
    </inkml:annotationXML>
    <inkml:trace contextRef="#ctx0" brushRef="#br0">31211 11439 588 0,'176'14'0'16,"24"1"-123"-16,16-5-209 15</inkml:trace>
  </inkml:traceGroup>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36.02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3EF8119-FB38-4330-9FA2-F3369446BFCE}" emma:medium="tactile" emma:mode="ink">
          <msink:context xmlns:msink="http://schemas.microsoft.com/ink/2010/main" type="inkDrawing" rotatedBoundingBox="26296,11598 26387,11657 26362,11696 26270,11636" shapeName="Other"/>
        </emma:interpretation>
      </emma:emma>
    </inkml:annotationXML>
    <inkml:trace contextRef="#ctx0" brushRef="#br0">26326 11673 49 0,'0'0'45'16,"0"0"-4"-16,0 0 47 15,0 0 6-15,0 0-44 16,0 0-7-16,57-8-11 16,-57 7-12-16,0-1-3 0,-3 0-17 15,-26-16 0-15,-26-26-232 16</inkml:trace>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0:46.13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8E413B0C-A79C-46A4-947F-DF3BED953A48}" emma:medium="tactile" emma:mode="ink">
          <msink:context xmlns:msink="http://schemas.microsoft.com/ink/2010/main" type="writingRegion" rotatedBoundingBox="16698,9542 24237,9542 24237,14952 16698,14952"/>
        </emma:interpretation>
      </emma:emma>
    </inkml:annotationXML>
    <inkml:traceGroup>
      <inkml:annotationXML>
        <emma:emma xmlns:emma="http://www.w3.org/2003/04/emma" version="1.0">
          <emma:interpretation id="{B7D7E6D4-DE17-4D90-9468-5A6FE0BDCF5F}" emma:medium="tactile" emma:mode="ink">
            <msink:context xmlns:msink="http://schemas.microsoft.com/ink/2010/main" type="paragraph" rotatedBoundingBox="16698,9542 24237,9542 24237,14952 16698,14952" alignmentLevel="1"/>
          </emma:interpretation>
        </emma:emma>
      </inkml:annotationXML>
      <inkml:traceGroup>
        <inkml:annotationXML>
          <emma:emma xmlns:emma="http://www.w3.org/2003/04/emma" version="1.0">
            <emma:interpretation id="{CFA6A456-BDA8-419E-B9D6-F399963542E1}" emma:medium="tactile" emma:mode="ink">
              <msink:context xmlns:msink="http://schemas.microsoft.com/ink/2010/main" type="line" rotatedBoundingBox="16698,9542 24237,9542 24237,14952 16698,14952"/>
            </emma:interpretation>
          </emma:emma>
        </inkml:annotationXML>
        <inkml:traceGroup>
          <inkml:annotationXML>
            <emma:emma xmlns:emma="http://www.w3.org/2003/04/emma" version="1.0">
              <emma:interpretation id="{1850AC3C-CF3B-422C-9462-E19CEE5D93B8}" emma:medium="tactile" emma:mode="ink">
                <msink:context xmlns:msink="http://schemas.microsoft.com/ink/2010/main" type="inkWord" rotatedBoundingBox="16698,14854 17160,14854 17160,14952 16698,14952"/>
              </emma:interpretation>
            </emma:emma>
          </inkml:annotationXML>
          <inkml:trace contextRef="#ctx0" brushRef="#br0">16698 14854 148 0,'0'0'0'0,"0"0"-45"16,0 0 45-16,0 0 299 15,0 0-251-15,0 0-12 16,95 72-36-16,-60-57-284 16,-10-4 284-16,-6-11 836 15,7 0-836-15,14 0-39 0,9-5 39 16,-2-6 1-16,-10-4 2 15,-7 3-3-15,-7 5 0 16,-5 6-16-16,-7 0-13 16,-5 1-9-16,-5 0-22 15,-1 0 30-15,0 4-19 16,0-3-48-16,0-1-3 16,-10-5-112-16</inkml:trace>
        </inkml:traceGroup>
        <inkml:traceGroup>
          <inkml:annotationXML>
            <emma:emma xmlns:emma="http://www.w3.org/2003/04/emma" version="1.0">
              <emma:interpretation id="{CC9018F2-B81C-4F7C-AC42-5CFE3E932584}" emma:medium="tactile" emma:mode="ink">
                <msink:context xmlns:msink="http://schemas.microsoft.com/ink/2010/main" type="inkWord" rotatedBoundingBox="24175,9542 24237,9542 24237,9622 24175,9622"/>
              </emma:interpretation>
            </emma:emma>
          </inkml:annotationXML>
          <inkml:trace contextRef="#ctx0" brushRef="#br0" timeOffset="59209.33">24175 9542 334 0,'0'0'0'15,"0"0"-16"-15,0 0 16 16,0 0 15-16,0 0 3 15,0 0-1-15,62 68-7 16,-62-63-10-16,0-1-2 16,-14-1-45-16,-22-3-145 15</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57.23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B5D2A9B-0540-462F-B2E0-C740B91C0F11}" emma:medium="tactile" emma:mode="ink">
          <msink:context xmlns:msink="http://schemas.microsoft.com/ink/2010/main" type="inkDrawing" rotatedBoundingBox="8610,12618 8633,12626 8632,12628 8609,12621" semanticType="callout" shapeName="Other">
            <msink:sourceLink direction="with" ref="{5A24B966-F059-420D-BF8A-A546C6FF6462}"/>
          </msink:context>
        </emma:interpretation>
      </emma:emma>
    </inkml:annotationXML>
    <inkml:trace contextRef="#ctx0" brushRef="#br0">8610 12621 247 0,'0'0'10'15,"0"0"9"-15,0 0-3 0,0 0 13 16,0 0-1-16,0 0-22 16,6 0-6-16,-4 0-3 15,1 4-1-15,3-2-63 16,0-2-163-16</inkml:trace>
  </inkml:traceGroup>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58.12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60A6387-AB0D-49CB-BDD0-7716478FE5F0}" emma:medium="tactile" emma:mode="ink">
          <msink:context xmlns:msink="http://schemas.microsoft.com/ink/2010/main" type="inkDrawing" rotatedBoundingBox="9693,12646 9713,12673 9702,12680 9682,12654" semanticType="callout" shapeName="Other">
            <msink:sourceLink direction="with" ref="{5A24B966-F059-420D-BF8A-A546C6FF6462}"/>
          </msink:context>
        </emma:interpretation>
      </emma:emma>
    </inkml:annotationXML>
    <inkml:trace contextRef="#ctx0" brushRef="#br0">9683 12654 368 0,'0'0'5'16,"0"0"-5"-16,0 0-7 16,0 0 7-16,0 0 1 15,0 0 10-15,18 5-3 16,-17-4 5-16,1-1 13 0,-2 0 11 15,0 0-5-15,0 0-1 16,0 0 3-16,0 0 0 16,0 0-14-16,0 0-11 15,0 0-4-15,0 0-3 16,0 0 1-16,0 0-2 16,0 0 1-16,0 0-2 15,0 0 0-15,0 2-2 16,0-1 0-16,0 0 2 15,0-1-1-15,0 0 1 16,0 0 1-16,0 0 2 16,0 0 0-16,0 0 5 15,0 0 2-15,0 0-3 16,0 0 3-16,0 0 0 0,0 0-4 16,0 0-4-16,0 0-1 15,0 0 1-15,0 0-2 16,0 0 1-16,0 0 0 15,0 0 1-15,0 0 0 16,0 0 0-16,0 0 2 16,0 0 2-16,0 0 2 15,0 0-6-15,0 0-2 16,0 0-2-16,0 0 1 16,0 0-1-16,0 0 0 15,0 0 2-15,0 0-1 16,0 0 1-16,0 0 0 15,0 0 1-15,0 0 2 0,0 0 0 16,0 0 2-16,0 0-4 16,0 0 2-16,0 0-3 15,0 0-2-15,0 0-4 16,0 0 5-16,0 0-2 16,0 0 1-16,0 0 1 15,0 0 2-15,0 0-1 16,0 0 1-16,0 0 1 15,0 0 0-15,0 0-2 16,0 0 1-16,0 0-1 16,0 0 0-16,0 2-2 15,0 0-1-15,0 1 3 0,0 3-1 16,0-3 1-16,0-3-106 16,-12-24-278-16</inkml:trace>
  </inkml:traceGroup>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51.98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C0FD2391-9E1E-4102-8FB6-F2940CFA9E6C}" emma:medium="tactile" emma:mode="ink">
          <msink:context xmlns:msink="http://schemas.microsoft.com/ink/2010/main" type="inkDrawing" rotatedBoundingBox="5064,12781 5150,12833 5123,12876 5038,12825" shapeName="Other"/>
        </emma:interpretation>
      </emma:emma>
    </inkml:annotationXML>
    <inkml:trace contextRef="#ctx0" brushRef="#br0">5150 12833 215 0,'0'0'5'0,"0"0"-5"16,0 0 14-16,0 0 3 15,0 0-6-15,0 0 19 16,0 0 1-16,-88-29 11 15,83 28 1-15,1 1-27 16,3 0-15-16,1 0-1 16,0 0-3-16,0 13 2 15,16 6 1-15,3 1-47 16,-1-11-110-16</inkml:trace>
  </inkml:traceGroup>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56.93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A5017E2-9871-4E00-A4C5-F57C4696B8D3}" emma:medium="tactile" emma:mode="ink">
          <msink:context xmlns:msink="http://schemas.microsoft.com/ink/2010/main" type="inkDrawing" rotatedBoundingBox="6557,12797 6637,12804 6636,12811 6557,12803" semanticType="callout" shapeName="Other">
            <msink:sourceLink direction="with" ref="{7090DA37-E80C-4F74-A8E0-A2FD93090AF4}"/>
          </msink:context>
        </emma:interpretation>
      </emma:emma>
    </inkml:annotationXML>
    <inkml:trace contextRef="#ctx0" brushRef="#br0">6557 12804 239 0,'0'0'7'0,"0"0"14"16,0 0 10-16,0 0 10 15,0 0-24-15,0 0-17 16,1-5 1-16,11 5-2 15,6 4 1-15,4 0-31 16,5-4-154-16</inkml:trace>
  </inkml:traceGroup>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45.27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5A24B966-F059-420D-BF8A-A546C6FF6462}" emma:medium="tactile" emma:mode="ink">
          <msink:context xmlns:msink="http://schemas.microsoft.com/ink/2010/main" type="inkDrawing" rotatedBoundingBox="9145,13029 9145,13057 9130,13057 9130,13029" shapeName="Other">
            <msink:destinationLink direction="with" ref="{4B5D2A9B-0540-462F-B2E0-C740B91C0F11}"/>
            <msink:destinationLink direction="with" ref="{F60A6387-AB0D-49CB-BDD0-7716478FE5F0}"/>
            <msink:destinationLink direction="with" ref="{98FE1A2D-A582-4012-81FE-3AA85D16B4FA}"/>
          </msink:context>
        </emma:interpretation>
      </emma:emma>
    </inkml:annotationXML>
    <inkml:trace contextRef="#ctx0" brushRef="#br0">9145 13051 174 0,'0'0'12'16,"0"0"-8"-16,0 0-2 15,0 0 0-15,0 0 18 16,0 0 18-16,0 2-2 16,0-2-6-16,0 0-6 15,0 0 2-15,0 0 12 16,0 0-18-16,0 0-11 15,0 0-6-15,0 0-1 16,0 0-2-16,0 0-1 16,0 0 1-16,0 0 0 15,0 0 0-15,0 0 2 16,0 0 3-16,0 0 2 0,0 0 15 16,0 0-2-16,0 0-4 15,0 0-7-15,0 0-6 16,0 0-3-16,0 0 0 15,0 0-4-15,0 0 4 16,0 0 1-16,0 0-1 16,0 0 4-16,0 0-3 15,0 0 3-15,0 0 0 16,0 0 8-16,0 0-4 16,0 1-5-16,0-1-2 15,0 0-1-15,0 0-2 16,0 0 1-16,0 0 1 15,0 0-1-15,0 0 1 0,0 0 3 16,0 0-2-16,0 0-1 16,0 0 0-16,0 1 0 15,0-1 0-15,0 2-2 16,0-2 2-16,0 0-1 16,0 0-1-16,0 0-7 15,0 0-111-15,0-28-118 16</inkml:trace>
  </inkml:traceGroup>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56.52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614AAAC-640B-4EFF-B21C-F6941C59275C}" emma:medium="tactile" emma:mode="ink">
          <msink:context xmlns:msink="http://schemas.microsoft.com/ink/2010/main" type="inkDrawing" rotatedBoundingBox="4530,13194 4685,13187 4685,13202 4531,13209" shapeName="Other"/>
        </emma:interpretation>
      </emma:emma>
    </inkml:annotationXML>
    <inkml:trace contextRef="#ctx0" brushRef="#br0">4531 13196 315 0,'0'0'28'0,"0"0"20"15,0 0-34-15,0 0-13 16,0 0-1-16,0 0-7 16,0 0 2-16,66 9-2 15,-26-9-99-15,8-18-165 16</inkml:trace>
  </inkml:traceGroup>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44.46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090DA37-E80C-4F74-A8E0-A2FD93090AF4}" emma:medium="tactile" emma:mode="ink">
          <msink:context xmlns:msink="http://schemas.microsoft.com/ink/2010/main" type="inkDrawing" rotatedBoundingBox="6088,13164 6285,13175 6282,13218 6086,13206" shapeName="Other">
            <msink:destinationLink direction="with" ref="{4A5017E2-9871-4E00-A4C5-F57C4696B8D3}"/>
          </msink:context>
        </emma:interpretation>
      </emma:emma>
    </inkml:annotationXML>
    <inkml:trace contextRef="#ctx0" brushRef="#br0">6193 13213 242 0,'0'0'11'15,"0"0"-5"-15,0 0-2 16,0 0 0-16,0 0 1 16,0 0 0-16,0 0 9 15,-85-37-5-15,77 35 1 16,2 2 0-16,0 0-3 15,6 0-3-15,0 0 9 0,0 0-13 16,14 0-13-16,26 0-3 16,24 2-49-16,15-2-52 15</inkml:trace>
  </inkml:traceGroup>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19.36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8FE1A2D-A582-4012-81FE-3AA85D16B4FA}" emma:medium="tactile" emma:mode="ink">
          <msink:context xmlns:msink="http://schemas.microsoft.com/ink/2010/main" type="inkDrawing" rotatedBoundingBox="9331,14732 9483,14788 9476,14806 9324,14750" semanticType="callout" shapeName="Other">
            <msink:sourceLink direction="with" ref="{5A24B966-F059-420D-BF8A-A546C6FF6462}"/>
          </msink:context>
        </emma:interpretation>
      </emma:emma>
    </inkml:annotationXML>
    <inkml:trace contextRef="#ctx0" brushRef="#br0">9331 14732 161 0,'0'0'9'16,"0"0"-6"-16,0 0-2 15,0 0 3-15,0 0 27 16,0 0 28-16,0 0-24 16,0 12-35-16,21 1 0 15,12 3-1-15,10-3-5 16,11-8-95-16</inkml:trace>
  </inkml:traceGroup>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27.18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476C02C-42C6-47D0-BD17-715299F581B1}" emma:medium="tactile" emma:mode="ink">
          <msink:context xmlns:msink="http://schemas.microsoft.com/ink/2010/main" type="inkDrawing" rotatedBoundingBox="17072,16298 17853,16269 17855,16342 17075,16371" semanticType="callout" shapeName="Other"/>
        </emma:interpretation>
      </emma:emma>
    </inkml:annotationXML>
    <inkml:trace contextRef="#ctx0" brushRef="#br0">17074 16344 7 0,'288'-31'94'15,"-61"13"-52"-15,-68 9-38 16,-74 9 7-16,-64 9-11 16,-27 12-28-16,-30-2 28 15,5-9 21-15,14-10 19 16,14 0 42-16,3-4-33 16,-4-8 25-16,1-1 8 15,0 2-36-15,0 0-1 0,1 3-25 16,1 3-3-1,-2 1-10-15,3 3 0 0,0 1 0 16,0-2-6-16,0 2-1 16,0 0 0-16,0 0-1 15,0 0-1-15,0 0 1 16,0 0-5-16,0 0-4 16,0 0 3-16,0 0 2 15,-1 0 5-15,-1 5-2 16,1-1-9-16,-4 1-39 15,-3 0-49-15,-8-4-18 16,-3-1-89-16</inkml:trace>
  </inkml:traceGroup>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51.51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6EC5463E-6607-406A-A7BD-B22E36661A0A}" emma:medium="tactile" emma:mode="ink">
          <msink:context xmlns:msink="http://schemas.microsoft.com/ink/2010/main" type="inkDrawing" rotatedBoundingBox="10019,16721 10027,16690 10046,16696 10038,16726" shapeName="Other"/>
        </emma:interpretation>
      </emma:emma>
    </inkml:annotationXML>
    <inkml:trace contextRef="#ctx0" brushRef="#br0">10047 16696 206 0,'0'0'12'0,"0"0"21"15,0 0 8-15,0 0-11 16,0 0 11-16,0 0 12 16,0 0-21-16,-18 0-18 0,17 0 2 15,-1 0-5 1,2 3-11-16,0 5 0 0,0 1-13 16,0-2-129-16,2-7-176 15</inkml:trace>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0:53.86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D62FB42-49B6-4DC8-B6F3-AE73E07403E3}" emma:medium="tactile" emma:mode="ink">
          <msink:context xmlns:msink="http://schemas.microsoft.com/ink/2010/main" type="inkDrawing" rotatedBoundingBox="7813,9296 7828,9296 7828,9311 7813,9311" shapeName="Other"/>
        </emma:interpretation>
      </emma:emma>
    </inkml:annotationXML>
    <inkml:trace contextRef="#ctx0" brushRef="#br0">7813 9296 359 0,'0'0'2'16,"0"0"-4"-16,0 0 2 15,0 0-51-15,0 0-51 16</inkml:trace>
  </inkml:traceGroup>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55.66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00E92DA-D8E0-41CF-AF7E-BA6E52D49F9B}" emma:medium="tactile" emma:mode="ink">
          <msink:context xmlns:msink="http://schemas.microsoft.com/ink/2010/main" type="inkDrawing" rotatedBoundingBox="11386,17500 11934,17175 11966,17229 11418,17554" semanticType="callout" shapeName="Other"/>
        </emma:interpretation>
      </emma:emma>
    </inkml:annotationXML>
    <inkml:trace contextRef="#ctx0" brushRef="#br0">11403 17529 301 0,'0'0'8'0,"0"0"8"16,0 0 34-16,85-60 29 16,-61 45-4-16,-2 1-18 15,5-3-10-15,4-3-1 0,8-9 19 16,12-9-23-16,8-5-23 16,8 1-15-16,-2 6-4 15,-18 19-31-15,-19 17-87 16,-28 14-102-16,-23 28 18 15</inkml:trace>
  </inkml:traceGroup>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55.84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8A5BC4A-8178-42D3-9A82-9C44C7AB98E2}" emma:medium="tactile" emma:mode="ink">
          <msink:context xmlns:msink="http://schemas.microsoft.com/ink/2010/main" type="inkDrawing" rotatedBoundingBox="11542,17559 11953,17324 11988,17385 11577,17621" semanticType="callout" shapeName="Other"/>
        </emma:interpretation>
      </emma:emma>
    </inkml:annotationXML>
    <inkml:trace contextRef="#ctx0" brushRef="#br0">11568 17604 233 0,'0'0'20'0,"0"0"-3"15,0 0 31-15,0 0 50 0,0 0 37 16,78-73-86-16,-19 23-34 15,12 2-11-15,-3 2-4 16,-8 19-1-16,-16 17-29 16,-24 10-124-16,-20 20-23 15,-18 18-30-15</inkml:trace>
  </inkml:traceGroup>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55.99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61728197-A96E-4436-93F1-A3D69DFCD769}" emma:medium="tactile" emma:mode="ink">
          <msink:context xmlns:msink="http://schemas.microsoft.com/ink/2010/main" type="inkDrawing" rotatedBoundingBox="11622,17692 12000,17473 12008,17486 11630,17705" semanticType="callout" shapeName="Other"/>
        </emma:interpretation>
      </emma:emma>
    </inkml:annotationXML>
    <inkml:trace contextRef="#ctx0" brushRef="#br0">11626 17698 251 0,'0'0'17'15,"0"0"-7"-15,0 0 5 16,0 0 31-16,0 0 23 16,101-53-26-16,-46 15-28 0,6-1-15 15,-2 2-2 1,-8 9-15-16,-14 13-74 0,-19 13-57 16</inkml:trace>
  </inkml:traceGroup>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56.11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98CF397-6164-4DBD-B465-F0F1F9253BF6}" emma:medium="tactile" emma:mode="ink">
          <msink:context xmlns:msink="http://schemas.microsoft.com/ink/2010/main" type="inkDrawing" rotatedBoundingBox="11737,17768 12102,17505 12103,17507 11739,17770" semanticType="callout" shapeName="Other"/>
        </emma:interpretation>
      </emma:emma>
    </inkml:annotationXML>
    <inkml:trace contextRef="#ctx0" brushRef="#br0">11738 17769 322 0,'0'0'43'0,"0"0"-27"15,0 0 7-15,138-99-20 16,-36 27-3-16,22-21-231 16</inkml:trace>
  </inkml:traceGroup>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16.13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366A5AB3-0C29-4CBD-8527-F6AFD909A764}" emma:medium="tactile" emma:mode="ink">
          <msink:context xmlns:msink="http://schemas.microsoft.com/ink/2010/main" type="inkDrawing" rotatedBoundingBox="6669,18679 7000,18438 7035,18486 6703,18727" semanticType="callout" shapeName="Other">
            <msink:sourceLink direction="with" ref="{F39E110F-A2F1-458D-AEEC-48DA6A9CB390}"/>
          </msink:context>
        </emma:interpretation>
      </emma:emma>
    </inkml:annotationXML>
    <inkml:trace contextRef="#ctx0" brushRef="#br0">6704 18727 179 0,'0'0'27'0,"0"0"-3"16,0 0 5-16,0 0 15 15,0 0-7-15,0 0-1 16,0 0-3-16,-19-29-14 16,16 22 13-16,3-3-1 15,0 6 3-15,0 3-3 16,0 1 7-16,0 0-13 15,0 0-4-15,0-4-8 16,15-9-10-16,10-4-2 16,15-9 3-16,5-1-4 15,4-3-2-15,-2 0-5 16,-6 3-47-16,-9 3-61 16,-10 6-16-16,-13 5 15 0,-9 13 24 15</inkml:trace>
  </inkml:traceGroup>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16.27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39E110F-A2F1-458D-AEEC-48DA6A9CB390}" emma:medium="tactile" emma:mode="ink">
          <msink:context xmlns:msink="http://schemas.microsoft.com/ink/2010/main" type="inkDrawing" rotatedBoundingBox="6767,18676 7251,18189 7275,18213 6792,18701" shapeName="Other">
            <msink:destinationLink direction="with" ref="{366A5AB3-0C29-4CBD-8527-F6AFD909A764}"/>
          </msink:context>
        </emma:interpretation>
      </emma:emma>
    </inkml:annotationXML>
    <inkml:trace contextRef="#ctx0" brushRef="#br0">6792 18701 94 0,'0'0'73'16,"0"0"-1"-16,0 0-40 15,0 0-18-15,0 0 74 16,0 0 16-16,102-134-44 16,-32 48-49-16,13 0-8 15,5 10-3-15,-6 14-75 0,-27 15-262 16</inkml:trace>
  </inkml:traceGroup>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6:15.963"/>
    </inkml:context>
    <inkml:brush xml:id="br0">
      <inkml:brushProperty name="width" value="0.05292" units="cm"/>
      <inkml:brushProperty name="height" value="0.05292" units="cm"/>
      <inkml:brushProperty name="color" value="#FF0000"/>
    </inkml:brush>
  </inkml:definitions>
  <inkml:trace contextRef="#ctx0" brushRef="#br0">4106 3846 129 0,'0'0'257'0,"0"0"-201"16,0 0 56-16,-12-79-67 15,0 58 38-15,0 5 39 16,0 7 37-16,-1 5-98 16,1 4-61-16,-9 1-15 15,-3 18 15-15,-7 10 11 16,1 10-10-16,-3 4-1 16,5 8-1-16,11 3-4 0,6 1 5 15,11-6-4-15,0-8-10 16,11-15 11-16,9-13-7 15,11-13 10-15,8-25 18 16,-2-22 6-16,-1-8-12 16,-8-2 10-16,-7 6 21 15,-9 15 35-15,-6 11-42 16,-4 15-10-16,-1 10 8 16,3 12-34-16,1 20-44 15,4 16 44-15,2 5 0 16,-1 1 2-16,0-8 15 15,5-9-17-15,2-13 2 16,2-12-2-16,2-11-21 0,9-5-142 16,8-33-194-16,4-18-312 15</inkml:trace>
  <inkml:trace contextRef="#ctx0" brushRef="#br0" timeOffset="188.49">4461 3830 426 0,'0'0'213'15,"0"0"-94"-15,0 0 0 16,0 0-15-16,0 0-68 0,127-30-20 16,-63 4-16-16,-3 2-157 15,-15 11-96-15,-19 6-98 16</inkml:trace>
  <inkml:trace contextRef="#ctx0" brushRef="#br0" timeOffset="338.09">4492 4032 331 0,'0'0'188'16,"0"0"-85"-16,0 0-11 15,0 0 33-15,88-18-82 16,-40-1-43-16,1-1-54 15,-3 0-201-15,-8-1-180 0</inkml:trace>
  <inkml:trace contextRef="#ctx0" brushRef="#br0" timeOffset="705.1">5047 3707 396 0,'0'0'255'0,"0"0"-91"16,0 0 26-16,0 0-46 15,82-69-70-15,-52 63-50 0,-2 6-24 16,-1 0 0 0,-7 18-2-16,-7 6-13 0,-7 6-1 15,-6 3-17-15,0 1 8 16,-14-3 7-16,0-3 9 15,3-6 9-15,11-8 5 16,0 0-5-16,6-5-6 16,18 4 6-16,7 1 6 15,-1 3 4-15,-5 5-3 16,-11 10-7-16,-14 6-18 16,-14 15 16-16,-35 6 2 15,-18 4 2-15,-9-5-2 16,3-11-73-16,9-24-300 15,10-19-239-15</inkml:trace>
  <inkml:trace contextRef="#ctx0" brushRef="#br0" timeOffset="2385.79">3967 4763 146 0,'0'0'86'0,"0"0"36"15,0-72 2-15,0 61 9 16,0 5-5-16,0 3 14 15,0 3-11-15,0 0-32 16,0 0-74-16,0 12-25 16,0 17-31-16,0 16 31 15,0 11 6-15,6 8 7 16,2-5-3-16,-2-4 0 16,2-7 17-16,-3-12-8 15,-2-10-12-15,0-13 3 16,-3-9 0-16,0-4 6 15,0 0 64-15,3-4 68 16,0-18-13-16,12-7-102 0,6-5-33 16,10 5-8-16,9 12 4 15,5 10-7-15,3 7-18 16,-2 17-40-16,-7 13-25 16,-17 5 15-16,-20 2 16 15,-8-1 17-15,-30 0 27 16,-13-7 19-16,4-5 12 15,2-14-1-15,4-7 4 16,9-3-6-16,2 0 7 16,11-13-16-16,7-3-85 15,10-4-235-15,0 1-230 16</inkml:trace>
  <inkml:trace contextRef="#ctx0" brushRef="#br0" timeOffset="2618.84">4646 4932 645 0,'0'0'162'0,"0"0"-10"15,0 0-45-15,0 0-9 16,107-36-77-16,-65 24-13 15,-3 0-8-15,-6 5-14 16,-11 7-105-16,-7 0-130 0,-15 2 10 16,-4 17-53-16</inkml:trace>
  <inkml:trace contextRef="#ctx0" brushRef="#br0" timeOffset="2767.82">4604 5101 313 0,'0'0'177'16,"0"0"-6"-16,0 0-9 15,0 0-12-15,0 0-76 16,0 0-37-16,72-3 53 16,-13-25-69-16,1-2-21 15,1 3-86-15,-12 5-210 16,-11 4-95-16</inkml:trace>
  <inkml:trace contextRef="#ctx0" brushRef="#br0" timeOffset="3103.15">5281 4659 663 0,'0'0'233'0,"0"0"5"15,0 0-48-15,0 0-63 16,0 0-85-16,0 0-42 15,-28 68 30-15,17-21-5 0,3 3-8 16,-1-3 1-16,1-4-17 16,-5-1 1-16,2-7 0 15,1-4 0-15,0-7 6 16,5-10-8-16,5-4-12 16,0-7 1-16,2-3-20 15,20 0 27-15,12-5-1 16,5-12-16-16,6 0-112 15,-5-2-18-15,-7 4-41 16,-8 6-104-16,-10 1 4 16</inkml:trace>
  <inkml:trace contextRef="#ctx0" brushRef="#br0" timeOffset="3224.88">5408 4940 533 0,'0'0'244'0,"0"0"20"15,0 0-91-15,0 0-78 16,-18 111 27-16,9-30-83 15,-4 10-39-15,0-3-20 16,2-13-415-16</inkml:trace>
  <inkml:trace contextRef="#ctx0" brushRef="#br0" timeOffset="3982.45">3154 6386 439 0,'0'0'50'16,"0"0"-47"-16,0 0-1 16,0 0 29-16,0 0 7 15,85-101-13-15,-62 56-14 16,-10 7-3-16,-13 10 31 15,0 15 44-15,-3 6-26 16,-10 7 49-16,7 0-26 16,-2 7-37-16,1 20-35 15,0 17 32-15,2 16 8 16,5 15 0-16,0 12-26 16,10 8-8-16,2 9-12 15,-3 5 5-15,-4 4-6 0,-5 1 1 16,4-10-2-16,-1-16-7 15,0-24-103-15,3-27-86 16,-4-25-56-16,-2-12-100 16</inkml:trace>
  <inkml:trace contextRef="#ctx0" brushRef="#br0" timeOffset="4619.6">3235 6815 223 0,'0'0'309'0,"0"0"-220"16,0 0 2-16,0 0-11 16,0 0-32-16,118-85-33 15,-38 32-14-15,4 0-1 16,-14 14 3-16,-24 17-7 16,-16 17-12-16,-21 5-3 15,-9 20-18-15,0 16 20 16,-18 10 17-16,-3 4 1 15,-1-1 41-15,7-5-5 16,12-6-23-16,3-10-8 16,18-7-4-16,13-8-2 15,8-13 8-15,4 0-8 16,-6-11-26-16,-8-13-6 16,-16-3 32-16,-13-4 9 0,-1 0 48 15,-26 2 88-15,-7 7-8 16,2 7-47-16,7 7-40 15,10 6-23-15,9 2-25 16,3 0-2-16,3 0-26 16,0 10-182-16,0 10 8 15,13 4 10-15,14-4 12 16,9-11-19-16,3-7 81 16,7-2 93-16,-1-8 23 15,-2-15 113-15,-6-1 31 16,-7 6 20-16,-11 8-13 15,-8 10 18-15,1 0-69 16,1 18-68-16,1 9 29 0,5 9-2 16,-2 0-16-1,-1-2-29-15,-4-5-9 0,0-12 6 16,-6-8-6-16,-3-6 1 16,-3-3-3-16,0 0 28 15,-14-12 124-15,-5-7-87 16,1-3 32-16,6-1-23 15,6-3-28-15,6-7-47 16,9-6-2-16,32-2-128 16,17-2-270-16,13-2-337 15</inkml:trace>
  <inkml:trace contextRef="#ctx0" brushRef="#br0" timeOffset="4927.93">4883 6207 653 0,'0'0'296'15,"0"0"-33"-15,0 0-148 0,-46 73 15 16,22-17 1-16,0 10-34 16,5 7-48-16,8 11-32 15,10 3-13-15,1 2 0 16,31-14-4-16,30-19-43 16,20-18-159-16,10-18-154 15,-9-17-172-15</inkml:trace>
  <inkml:trace contextRef="#ctx0" brushRef="#br0" timeOffset="5160.31">5277 6556 712 0,'0'0'299'16,"0"0"-89"-16,0 0-96 15,0 0-94-15,-18 94 46 16,18-40 2-16,0-1-41 16,0-5-16-16,0-3-9 15,15-6-2-15,0-7-57 16,-2-6-131-16,4-15-134 16,-6-11-116-16</inkml:trace>
  <inkml:trace contextRef="#ctx0" brushRef="#br0" timeOffset="5324.6">5360 6353 528 0,'0'0'170'0,"0"0"-28"16,0 0-78-16,0 0-41 15,0 0-23-15,0 0-6 16,0 75-242-16,18-63-229 15</inkml:trace>
  <inkml:trace contextRef="#ctx0" brushRef="#br0" timeOffset="5498.04">5553 6631 691 0,'0'0'164'0,"0"0"-56"15,0 0-30-15,0 0-46 16,98-36-32-16,-41 19-114 16,-8 6-166-16,-15 8 35 15</inkml:trace>
  <inkml:trace contextRef="#ctx0" brushRef="#br0" timeOffset="5633.1">5578 6880 477 0,'0'0'164'0,"0"0"25"16,0 0-67-16,111-34-75 16,-53 3-47-16,3-5-269 15,-1-3-178-15</inkml:trace>
  <inkml:trace contextRef="#ctx0" brushRef="#br0" timeOffset="6728.01">5948 6411 433 0,'0'0'181'16,"0"0"81"-16,0 0-17 15,0 0-53-15,0 0-18 0,-80-36-75 16,63 36-54 0,2 0-16-16,0 12-14 0,2 7-13 15,1 8 2-15,0 7-4 16,6 8 0-16,6 7-4 15,0 0-42-15,27-2-54 16,16-7-23-16,15-14 35 16,3-18 26-16,-1-8 27 15,-15-18 35-15,-15-13 13 16,-20-10 18-16,-10-2 86 16,-3-3-16-16,-25 0-30 15,0 7-48-15,-4 8-23 16,4 12-8-16,5 16 4 15,-2 3-85-15,4 22-177 0,3 14-126 16,8 4-71-16</inkml:trace>
  <inkml:trace contextRef="#ctx0" brushRef="#br0" timeOffset="6938.44">6767 6353 635 0,'0'0'297'0,"0"0"13"16,0 0-116-16,0 0-128 0,0 0-66 16,0 0 0-16,-2-32-173 15,10 35-194-15,-5 11-146 16</inkml:trace>
  <inkml:trace contextRef="#ctx0" brushRef="#br0" timeOffset="7093.02">6828 6629 707 0,'0'0'149'0,"0"0"-103"16,-12 101 85-16,5-28-26 15,-5 19-105-15,-6 10 0 16,-3-7-364-16</inkml:trace>
  <inkml:trace contextRef="#ctx0" brushRef="#br0" timeOffset="7425">7435 6309 357 0,'0'0'169'0,"0"0"8"0,0 0-6 15,0 0-1-15,0 0-60 16,0 0-10-16,-12 90 45 16,6-33-32-16,6 2-75 15,0 7-17-15,12-4-19 16,13-6-2-16,11-10-86 16,11-20-163-16,6-20-113 15,-2-9-152-15</inkml:trace>
  <inkml:trace contextRef="#ctx0" brushRef="#br0" timeOffset="7599.53">7587 6007 534 0,'0'0'98'0,"0"0"60"15,0 0-46-15,0 0-70 16,0 0-31-16,0 0-8 15,-6 24-6-15,11-7-147 16,4-5-160-16</inkml:trace>
  <inkml:trace contextRef="#ctx0" brushRef="#br0" timeOffset="7882.08">8166 6208 709 0,'0'0'175'0,"0"0"12"15,0 0-115-15,-40 81 16 16,7-36-11-16,-12 5-61 16,-3-2-5-16,7-10-11 15,14-8-8-15,16-8-10 16,11-3-37-16,0 3 50 0,18 5 3 15,8 1 2-15,12 3 2 16,10-1-2-16,9-2-23 16,7-6-137-16,0-11-202 15,-1-8-151-15</inkml:trace>
  <inkml:trace contextRef="#ctx0" brushRef="#br0" timeOffset="9823.46">8566 6169 314 0,'0'0'157'16,"0"0"-36"-16,0 0 47 15,0 0-12-15,0 0-43 16,0 0-109-16,-14 13 7 16,22 34-11-16,2 11 41 15,-1 1 20-15,-6-8-3 16,-3-8 12-16,0-13-9 16,0-14-12-16,0-10-12 15,0-6 7-15,0-8 81 16,-3-24-26-16,3-20-93 15,6-10-4-15,25-1-2 16,8 12-6-16,0 18-4 0,-2 25 0 16,-4 11 1-16,4 32-11 15,-4 18 11-15,-6 9 5 16,-10 5-4-16,-10-4 6 16,-6-9 2-16,2-14 0 15,0-15 0-15,5-15-136 16,2-10-276-16,2-35-338 15</inkml:trace>
  <inkml:trace contextRef="#ctx0" brushRef="#br0" timeOffset="10268.02">9780 6178 565 0,'0'0'193'16,"0"0"45"-16,0 0-105 16,0 0-93-16,0 0-40 15,0 0-5-15,-5-4-228 0,5 4-210 16</inkml:trace>
  <inkml:trace contextRef="#ctx0" brushRef="#br0" timeOffset="10468.8">9795 6397 337 0,'0'0'314'0,"0"0"-203"16,0 0-7-16,0 0-26 16,45 87 2-16,-32-39-46 15,-12 10-24-15,-1 4-10 16,-11-3-8-16,-3-7-91 15,8-8-98-15,6-10 15 0,0-14-70 16</inkml:trace>
  <inkml:trace contextRef="#ctx0" brushRef="#br0" timeOffset="10724.58">10408 6121 760 0,'0'0'178'15,"0"0"70"-15,0 0-68 16,0 0-42-16,0 0-90 0,-33 74 0 16,33-27-31-16,0 6-13 15,3 2-4-15,15 4 0 16,4-4-103-16,2-7-127 15,9-11-119-15,6-16 32 16,5-16-37-16</inkml:trace>
  <inkml:trace contextRef="#ctx0" brushRef="#br0" timeOffset="10899.57">10820 6165 524 0,'0'0'177'16,"0"0"177"-16,0 0-116 15,0 0-72-15,0 0-136 0,0 0-9 16,-30 106 13-16,22-41-26 16,1 1-8-16,2-4-106 15,5-9-131-15,0-16-163 16,2-20-78-16</inkml:trace>
  <inkml:trace contextRef="#ctx0" brushRef="#br0" timeOffset="11054.23">10535 6423 626 0,'0'0'51'0,"0"0"62"16,0 0-103 0,116-36-5-16,-33 16-5 0,8-11-152 15,-1-6-158-15</inkml:trace>
  <inkml:trace contextRef="#ctx0" brushRef="#br0" timeOffset="11212.81">11185 6118 442 0,'0'0'197'15,"0"0"80"-15,0 0-97 16,0 0-17-16,0 0-10 16,-12 99-65-16,12-48-70 15,9 2-11-15,1-4-7 0,-5-2-64 16,-5-10-173-1,0-13-180-15,0-13-55 0</inkml:trace>
  <inkml:trace contextRef="#ctx0" brushRef="#br0" timeOffset="11354.43">11063 6392 487 0,'0'0'107'0,"0"0"12"16,134-39-66-16,-76 24-36 15,-3 1-17-15,-7-6-78 16,-12-1-138-16,-17-1-273 16</inkml:trace>
  <inkml:trace contextRef="#ctx0" brushRef="#br0" timeOffset="11534.7">10441 5900 528 0,'0'0'276'15,"0"0"-136"-15,0 0-60 16,0 0-80-16,0 0-197 16,0 0-91-16</inkml:trace>
  <inkml:trace contextRef="#ctx0" brushRef="#br0" timeOffset="11759.1">11477 5788 769 0,'0'0'30'0,"121"31"214"16,-34 9-95-16,2 13-48 15,-6 15-34-15,-18 11-43 16,-31 14-24-16,-34 10-9 16,-54 9-15-16,-44 4-141 15,-32-14-224-15,-15-8-159 16</inkml:trace>
  <inkml:trace contextRef="#ctx0" brushRef="#br0" timeOffset="13199.47">4673 8049 305 0,'0'0'50'0,"0"0"65"16,0 0 20-16,0 0 23 0,0 0 35 16,0 0-79-1,-52-9-84-15,16 53-24 0,-2 10 7 16,7-4 2-16,18-9-15 15,11-16 0-15,2-10-6 16,15-10 6-16,21-5 0 16,10-12 0-16,5-7 8 15,-2 5-5-15,-16 11-3 16,-18 3-1-16,-15 28-11 16,-6 19 7-16,-33 16 5 15,-10 5 17-15,-2 0-14 16,8-11 4-16,18-10-7 0,11-14-2 15,8-10 0 1,6-7-1-16,0 1 0 0,0 0-2 16,15-1 5-16,1 2 0 15,-2 1 1-15,2 0-1 16,-1 3 2-16,6 0-2 16,7 0 0-16,8-1 0 15,12-4 0-15,10-8-10 16,11-7-181-16,-1-2-123 15</inkml:trace>
  <inkml:trace contextRef="#ctx0" brushRef="#br0" timeOffset="13753.43">5602 8973 111 0,'0'0'400'0,"0"0"-271"0,0 0 61 16,-30-76 9-16,6 48-64 16,-6 6-49-16,-1 8-12 15,-2 12-39-15,3 2-34 16,2 16-1-16,3 20-12 16,4 12 6-16,6 8 1 15,3 3-3-15,5-3-47 16,7-10 14-16,0-15 17 15,9-17 7-15,13-14 13 16,8-5 4-16,1-26 10 16,-1-9-1-16,-2-8-2 15,-4-2-2-15,-7 9-1 16,-6 13-3-16,-8 15 10 0,-3 12 19 16,3 1-30-1,2 25 0-15,8 14-6 0,1 10 3 16,-2 6 6-16,4-5-3 15,-1-11 0-15,1-11-3 16,-2-14 1-16,5-14-66 16,5 0-147-16,4-28-75 15,8-14-149-15</inkml:trace>
  <inkml:trace contextRef="#ctx0" brushRef="#br0" timeOffset="13933.95">5945 8869 592 0,'0'0'207'16,"0"0"52"-16,0 0-103 16,0 0-30-16,0 0-85 15,0 0 14-15,133-47-26 16,-69 27-29-16,-12 5-6 16,-14 8-170-16,-18 7-117 15,-20 2-103-15,-1 21-96 16</inkml:trace>
  <inkml:trace contextRef="#ctx0" brushRef="#br0" timeOffset="14054.62">5990 9099 394 0,'0'0'147'15,"0"0"-9"-15,0 0 20 16,0 0 31-16,0 0-96 16,107-20-58-16,-32-13-35 0,10-3-146 15,-8-10-276-15</inkml:trace>
  <inkml:trace contextRef="#ctx0" brushRef="#br0" timeOffset="14488.98">6756 8290 670 0,'0'0'236'0,"0"0"11"0,0 0-133 16,0 0-55-16,-14 85 46 16,14-27-7-16,0 9-52 15,3 5-15-15,10-1-2 16,0-4-14-16,-2-9-7 16,-4-15-2-16,-4-15-6 15,-3-12 2-15,2-11 0 16,-2-5 7-16,4-8 13 15,11-25 11-15,14-11-33 16,14-2-8-16,5 10-8 16,-2 16-34-16,-6 16 23 15,-4 6-18-15,-6 26-14 16,-11 13-9-16,-16 6-1 0,-6 2 43 16,-27 1 15-16,-13-6 11 15,-11-10 15-15,-4-8 12 16,3-13 39-16,10-13-17 15,14 0-13-15,13-13-36 16,18-11-36-16,9-9-193 16,40-9-286-16</inkml:trace>
  <inkml:trace contextRef="#ctx0" brushRef="#br0" timeOffset="14684.45">7338 8685 742 0,'0'0'166'16,"0"0"-96"-16,91 0 10 15,-22 0-32-15,1 0-33 16,-2-4-12-16,-17-3-3 16,-15-3-70-16,-18-3-143 15,-17-1-19-15,-1-3-124 16</inkml:trace>
  <inkml:trace contextRef="#ctx0" brushRef="#br0" timeOffset="14828.19">7556 8543 565 0,'0'0'232'0,"0"0"67"16,0 0-146-16,0 0-116 16,-51 77-28-16,51-29 2 0,0 8-11 15,9 2-6-15,8-4-125 16,0-15-322-16,0-20-40 15</inkml:trace>
  <inkml:trace contextRef="#ctx0" brushRef="#br0" timeOffset="14992.75">7901 8449 878 0,'0'0'146'0,"0"0"79"15,0 123-51-15,0-63-66 0,0 7-83 16,3 2-25-16,-2-12-120 16,-1-16-484-16</inkml:trace>
  <inkml:trace contextRef="#ctx0" brushRef="#br0" timeOffset="15760.34">7774 8838 444 0,'0'0'155'0,"0"0"34"15,0 0 29-15,0 0-78 0,0 0-70 16,0 0-63-16,0-67-7 16,0 73-133-16,0 16-219 15,-8-2 41-15</inkml:trace>
  <inkml:trace contextRef="#ctx0" brushRef="#br0" timeOffset="15922.22">7757 9227 505 0,'0'0'2'0,"0"0"8"16,8 114 22-16,-8-44-16 0,-27 15-16 16,-30 9-22-16,-16-2-288 15</inkml:trace>
  <inkml:trace contextRef="#ctx0" brushRef="#br0" timeOffset="16482.78">4795 10481 455 0,'0'0'79'15,"0"0"62"-15,0 0-12 16,-91-70-36-16,61 45 12 16,0 0-47-16,4 7-26 15,3 8-11-15,5 10-1 0,-1 10-20 16,-2 41-7 0,-3 27 0-16,-6 20 7 0,6 6-3 15,14-7-31-15,10-21 9 16,4-26 8-16,25-28 6 15,5-22-7-15,8-31 18 16,1-27 10-16,-6-12-1 16,-4-5-1-16,-9 7 1 15,-9 16 6-15,-6 18 4 16,-3 20 14-16,0 14-18 16,3 15-15-16,12 25-16 15,7 12 16-15,2 9 5 0,3 0-2 16,-2-7 0-1,0-5-1-15,4-18-4 0,-1-14-9 16,5-17-196-16,1-17-111 16</inkml:trace>
  <inkml:trace contextRef="#ctx0" brushRef="#br0" timeOffset="16664.6">5375 10562 458 0,'0'0'223'16,"0"0"-105"-16,0 0 51 16,0 0-9-16,88-43-84 15,-31 13-54-15,4-2-22 16,-3 7-21-16,-11 13-151 0,-19 12-174 16,-18 0-99-1</inkml:trace>
  <inkml:trace contextRef="#ctx0" brushRef="#br0" timeOffset="16800.05">5505 10846 514 0,'0'0'91'15,"0"0"33"-15,0 0 63 16,0 0-54-16,121-53-124 16,-42 12-9-16,12-7-223 15,-2-9-201-15</inkml:trace>
  <inkml:trace contextRef="#ctx0" brushRef="#br0" timeOffset="17233.84">6491 10430 249 0,'0'0'336'0,"0"0"-164"15,6-73 18-15,-6 44-9 16,-3 0-66-16,-13 1-41 16,-4 0-21-16,1 6-37 15,-2 7 18-15,1 12-34 16,1 3-2-16,1 28-21 16,-1 16 10-16,3 23-25 0,2 11-32 15,12 6-18 1,2-9 18-16,5-17 5 0,20-24 31 15,2-19 10-15,0-15 24 16,-4-7 12-16,2-27 0 16,0-12 14-16,0-11-7 15,-2-1 9-15,-7 10-12 16,-7 15-4-16,-3 19 26 16,-3 14 10-16,5 8-48 15,-1 23-12-15,8 11 8 16,0 7 4-16,4-5 4 15,-1-5-4-15,5-10-71 0,0-15-119 16,3-14-61-16,-1-2 15 16</inkml:trace>
  <inkml:trace contextRef="#ctx0" brushRef="#br0" timeOffset="17431.31">7079 10378 645 0,'0'0'136'16,"0"0"-73"-16,95-45 3 15,-35 26 44-15,16-1-83 16,5-2-27-16,-1 4-3 0,-6 3-102 16,-24 2-64-16,-25 5-9 15,-25-3-150-15</inkml:trace>
  <inkml:trace contextRef="#ctx0" brushRef="#br0" timeOffset="17610.68">7391 10107 507 0,'0'0'134'15,"0"0"114"-15,0 0-21 16,0 0-94-16,0 0-82 16,0 0-38-16,-50 55-11 15,50 1 0-15,0 4-2 16,9 5-9-16,6-5-45 0,-6-6-31 15,-3-13-90 1,-6-17-84-16,0-15 36 0,-18-9-134 16</inkml:trace>
  <inkml:trace contextRef="#ctx0" brushRef="#br0" timeOffset="17789.57">7146 10161 489 0,'0'0'106'0,"0"0"8"15,0 0-29-15,98 21 31 16,-62 10-12-16,7 9-22 16,3 6-40-16,-1 2-16 15,0-4-21-15,-5-12-5 16,-4-16-26-16,-6-16-142 16,0-12-98-16,-5-26-111 0</inkml:trace>
  <inkml:trace contextRef="#ctx0" brushRef="#br0" timeOffset="17948.13">7580 10143 413 0,'0'0'153'16,"0"0"11"-16,0 0 37 15,-109 18-19-15,67 9-43 16,1 9-38-16,-1 10-53 16,4 6-37-16,10 3-11 15,15-4-20-15,13-9-160 16,11-19-220-16,18-18-142 15</inkml:trace>
  <inkml:trace contextRef="#ctx0" brushRef="#br0" timeOffset="18352">7975 10050 689 0,'0'0'136'0,"0"0"224"16,0 0-183-16,0 0-27 16,-64-78-81-16,40 75-33 15,-3 3-36-15,-1 17-11 16,-2 18-7-16,5 15-37 0,8 9-21 16,10 4-32-16,7-5-1 15,0-10 2-15,21-14-11 16,4-17 27-16,0-17 69 15,-5-2 22-15,1-25 12 16,-2-12-3-16,1-4 6 16,0-3 13-16,0 4-10 15,-4 11 18-15,-4 14 7 16,-3 13 25-16,3 4-41 16,4 16-19-16,5 16-8 15,6 3 15-15,2 2-4 16,-3-7-3-16,1-11-8 15,0-12-29-15,-5-7-95 16,2-14-165-16,0-23-281 0</inkml:trace>
  <inkml:trace contextRef="#ctx0" brushRef="#br0" timeOffset="18494.62">8405 9881 130 0,'0'0'633'0,"0"0"-283"15,0 0-189-15,0 0-111 16,0 0-50-16,0 0-72 16,23-37-321-16,-6 37-119 15</inkml:trace>
  <inkml:trace contextRef="#ctx0" brushRef="#br0" timeOffset="18659.18">8448 10151 520 0,'0'0'54'16,"0"0"84"-16,0 0-61 15,18 97-37-15,-18-48-40 16,-13 17-7-16,-22 4-141 16,-11-3-179-16</inkml:trace>
  <inkml:trace contextRef="#ctx0" brushRef="#br0" timeOffset="20347.44">3755 10960 303 0,'0'0'7'0,"0"0"31"16,0 0 17-16,0 0 22 16,0 0-21-16,0 0 9 0,-31-46-39 15,40 33-12 1,12-2 3-16,-6 7 15 0,1 5-8 15,-7 3-8-15,-4 0-6 16,-4 8-7-16,-1 17 0 16,-3 13 10-16,-19 10 34 15,-6 5-19-15,-1-4-2 16,11-9-16-16,5-8 10 16,13-4-20-16,0-5 4 15,0 4-1-15,19-1-3 16,5 3 5-16,9 0-3 15,9 0-1-15,4-2-1 0,-1-2 1 16,-7-1 1-16,-12 1 2 16,-10 0-4-16,-13 7 0 15,-3 9 0-15,-12 9 11 16,-18 2 72-16,-8-2-16 16,-3-9-7-16,7-9-19 15,10-14-1-15,9-7-9 16,5-5-20-16,7 2-11 15,0 7-63-15,3 5-332 16,0-6-133-16</inkml:trace>
  <inkml:trace contextRef="#ctx0" brushRef="#br0" timeOffset="21021.69">3979 12453 328 0,'0'0'63'0,"0"0"101"16,0 0-33-16,0 0 22 15,0 0 2-15,0 0-51 16,-36-31-39-16,14 31-45 16,-6 0 4-16,-2 12-10 15,-1 15-12-15,4 17-2 0,4 18-2 16,8 17 0-1,11 7 0-15,4-4 1 0,9-15-1 16,21-20 2-16,7-22 0 16,8-22 0-16,5-3 3 15,0-28-3-15,-6-11-197 16,-14-8-198-16</inkml:trace>
  <inkml:trace contextRef="#ctx0" brushRef="#br0" timeOffset="21329.63">4604 12512 289 0,'0'0'73'15,"0"0"2"-15,0 0 5 16,0 0-17-16,0 0-26 16,0 0 24-16,91 0 22 15,-21-18-38-15,5-8-45 16,5-1-6-16,-17 5-167 0,-30 9-181 15</inkml:trace>
  <inkml:trace contextRef="#ctx0" brushRef="#br0" timeOffset="21480.22">4635 12825 532 0,'0'0'41'15,"0"0"-1"-15,0 0 122 16,80-31-59-16,-3-10-72 15,20-10-31-15,6 0-5 16,-6 1-214-16,-16 8-144 16</inkml:trace>
  <inkml:trace contextRef="#ctx0" brushRef="#br0" timeOffset="21906.99">5848 12313 696 0,'0'0'68'0,"0"0"93"15,-40-99-9-15,19 72-32 16,-6 3-25-16,3 8-54 16,-4 9-19-16,1 7-22 15,2 15 0-15,-5 26-6 16,-4 18 6-16,2 16-1 15,7 4-3-15,16 1-11 0,9-12-24 16,9-13 5-16,21-20 9 16,1-20 10-16,6-15 3 15,-4-19 10-15,4-23 4 16,-1-12-1-16,-3-9 5 16,-5 0-3-16,-4 8-1 15,-9 14-1-15,-3 18 5 16,-9 14-3-16,3 9-3 15,2 12-2-15,8 18 2 16,6 8 7-16,5 10 9 16,9-5-13-16,1-1-3 15,2-10 0-15,4-11-26 16,-4-16-117-16,0-7-199 0,-6-35-129 16</inkml:trace>
  <inkml:trace contextRef="#ctx0" brushRef="#br0" timeOffset="22102.47">6585 11886 894 0,'0'0'196'15,"0"0"-37"-15,0 0-20 16,0 0-68-16,0 0-71 0,0 0-24 15,-9-20-219 1,10 34-160-16,-1 2-52 0</inkml:trace>
  <inkml:trace contextRef="#ctx0" brushRef="#br0" timeOffset="22289.97">6531 12333 746 0,'0'0'31'0,"0"0"47"15,0 0 178-15,0 0-115 0,0 0-125 16,0 0-16 0,-64 86-242-16,15-43-257 0</inkml:trace>
  <inkml:trace contextRef="#ctx0" brushRef="#br0" timeOffset="23475.65">6494 12389 110 0,'0'0'20'16,"0"0"-15"-16,0 0 12 0,0 0-5 16,0 0 15-16,0 0-18 15,-6-11-9-15,6-1-3 16,0 2-2-16,0 5-23 15,-5 2-36-15,-2 1-17 16</inkml:trace>
  <inkml:trace contextRef="#ctx0" brushRef="#br0" timeOffset="23833.02">6494 12389 152 0,'-36'-93'21'0,"36"100"22"0,0 6 27 16,3 0-10-16,-1-3-7 16,-1-3 17-16,-1-6-29 15,0-1-4-15,2 0 12 16,-2 0-12-16,0 0-12 16,0 0 6-16,0-1-22 15,0-1-6-15,0 2-2 16,0 0 0-16,0 0-2 15,0 0 1-15,0 0 0 16,0-5 0-16,9-2 5 16,5-3 3-16,-3 3-7 15,2 5-1-15,-7 2 0 16,-1 13-3-16,-2 20-1 16,-2 14 4-16,-1 7 0 0,0 0 29 15,0-9 30-15,0-4-8 16,-12 5-51-16,-37 4 0 15,-26 0-482-15</inkml:trace>
  <inkml:trace contextRef="#ctx0" brushRef="#br0" timeOffset="25297.9">2265 3866 81 0,'0'0'74'0,"0"0"6"15,0 0 14-15,9-81-13 16,-9 72 8-16,-10 4 6 0,-5 5-34 16,-4 0-20-16,-7 8-36 15,-11 15 3-15,0 7-8 16,1 4 0-16,6-4 6 15,9 4-1-15,11 7 0 16,2 11-4-16,5 13 0 16,3 14-1-16,0 17 3 15,0 15 0-15,-7 16 8 16,1 17 13-16,1 13 22 16,5 10-6-16,0 7 3 15,14 3-3-15,16 3 1 16,2 7-10-16,1 14-14 15,0 17 8-15,-6 14 5 0,-5 14-2 16,-1 8-1-16,-2 14-5 16,-2 9 8-16,2 11-9 15,-4 15 3-15,3 12-8 16,1 11 10-16,4 23 1 16,4 3-11-16,4 5 1 15,2 1-6-15,1-5-8 16,2-11 5-16,-9-15-3 15,1-1 4-15,-4-15-7 16,-2-10 9-16,-5-14-2 16,5-25-7-16,-1-25 0 15,3-30-2-15,-3-26 0 16,7-38-4-16,-1-29-52 16,-3-31-98-16,-15-47-224 0,-9-36-256 15</inkml:trace>
  <inkml:trace contextRef="#ctx0" brushRef="#br0" timeOffset="25774.13">12863 3920 67 0,'0'0'0'0</inkml:trace>
  <inkml:trace contextRef="#ctx0" brushRef="#br0" timeOffset="26312.7">12767 3531 281 0,'0'0'58'0,"0"0"34"16,0 0-26-16,0 0-14 15,0 0-11-15,0 0-11 0,77-56-17 16,-18 83 1-16,10 27 6 16,2 24-4-16,-8 18 7 15,-18 22 1-15,-14 9 7 16,-19 7-9-16,-12 7 8 16,0 4 1-16,-6 15-5 15,-1 15 17-15,4 20 0 16,3 18-2-16,0 15 14 15,10 21-7-15,11 16-10 16,7 12-7-16,4 8 4 16,2 8-6-16,6 5-4 15,2 5-9-15,3 10-9 0,1 7 16 16,-4 5-23-16,-4 8 14 16,-5 10-14-16,-6-2 17 15,-4-1 19-15,-4-5-17 16,-8-16-1-16,-10-12-16 15,-1-17 8-15,-27-24-9 16,-21-26 1-16,-22-33-2 16,-21-31-2-16,-22-28-13 15,-29-28-16-15,-24-14-2 16,-33-11-25-16,-40-1-34 16,-43 10-38-16,-49 19-51 15,-57 29 34-15,-62 37-4 16,-62 32-75-16</inkml:trace>
  <inkml:trace contextRef="#ctx0" brushRef="#br0" timeOffset="40878.97">3788 4582 547 0,'0'0'87'0,"0"0"-81"15,0 0 9-15,0 0 55 16,0 0-13-16,0 0 33 0,166 21 29 16,-38-21-52-16,42-10 3 15,37-6-31-15,32 1-13 16,19 3 12-16,-3 1 5 16,-10 5-31-16,-32 1 1 15,-34 3 5-15,-37 2-15 16,-44 0 6-16,-41 0 13 15,-30 0 20-15,-12 0-27 16,-14-1 2-16,1-1 45 16,-2-1 9-16,0 1-12 15,0 1-22-15,0-1-33 16,0 1 0-16,0-1-4 16,0 1 2-16,0-1-2 15,0 2-4-15,0-3 0 0,0 1 2 16,0 2 0-16,0-1-2 15,0-1 2-15,0 2-7 16,0 0-28-16,-8 0-65 16,-25 3-108-16,-17 2-194 15,-4-11-232-15</inkml:trace>
  <inkml:trace contextRef="#ctx0" brushRef="#br0" timeOffset="42130.55">17754 3771 491 0,'0'0'126'15,"0"0"43"-15,0 0-31 16,0 0-53-16,0 0-24 16,-66-72-30-16,59 65-1 15,-1 7-20-15,-5 0-10 0,-8 21-7 16,-9 18-1-16,-3 14 6 16,-3 5 4-16,5 3-4 15,9-6 2-15,11-11-1 16,11-17-1-16,0-13-5 15,22-14 7-15,7-5 9 16,8-29 31-16,-2-10-1 16,-6-4-5-16,-7 0 4 15,-6 9-17-15,-9 10-7 16,-4 17-3-16,-1 12-11 16,1 11-2-16,3 19-37 15,4 13 35-15,1 9 8 16,2-5 5-16,1-5-7 0,0-10 7 15,4-15 1-15,2-8-1 16,0-9 2-16,3 0-11 16,5-21 0-16,7-21-226 15,3-16-323-15</inkml:trace>
  <inkml:trace contextRef="#ctx0" brushRef="#br0" timeOffset="42320.59">18112 3738 572 0,'0'0'241'0,"0"0"23"0,0 0-33 15,0 0-16 1,0 0-101-16,89-4-54 0,-35-10-56 16,-2-2-4-16,-6 3-43 15,-10 7-152-15,-9 6-165 16,-19 0-177-16</inkml:trace>
  <inkml:trace contextRef="#ctx0" brushRef="#br0" timeOffset="42476.7">18083 3973 523 0,'0'0'146'16,"0"0"124"-16,0 0 17 15,0 0-99-15,81-10-102 16,-27-5-74-16,2-2-12 15,1 2-44-15,-2-1-189 0,2-1-239 16,-2-6-80-16</inkml:trace>
  <inkml:trace contextRef="#ctx0" brushRef="#br0" timeOffset="42791.14">18892 3523 657 0,'0'0'176'16,"0"0"67"-16,0 0-103 16,0 0-29-16,82-13-67 15,-64 28-42-15,-5 8 4 0,-4 9-6 16,-7 6-9-16,-2 3-28 16,-11 2-84-16,-5 0 23 15,4-4 42-15,9-2 47 16,3-6 14-16,5-3-7 15,15-3 4-15,7 0 15 16,4-2 53-16,-2 2 8 16,-8-2-7-16,-9 4-35 15,-12 2-29-15,-15 9-5 16,-35 10-2-16,-22 6-76 16,-18 2-239-16,-11-4-192 15</inkml:trace>
  <inkml:trace contextRef="#ctx0" brushRef="#br0" timeOffset="43630.96">17508 4501 540 0,'0'0'207'16,"0"0"116"-16,0 0-144 16,0 0-25-16,0 0-81 15,0 0-35-15,-40 95 52 0,32-32-26 16,7 7-31 0,1 3-6-16,0 0-17 0,1-8-4 15,4-9-3-15,-1-15-3 16,0-17 6-16,-1-12-4 15,2-12 0-15,4-14 39 16,7-25 14-16,12-11-53 16,11-6-2-16,3 13-2 15,1 13 0-15,-7 19-2 16,-1 11-13-16,-6 20-5 16,-3 19 12-16,-11 11-9 15,-15 4-1-15,-6 3-9 16,-30 0 11-16,-13-10 18 0,-4-10 0 15,-2-15 4-15,6-15 2 16,9-7-6-16,10-15-19 16,12-13-82-16,18-8-155 15,3-9-260-15</inkml:trace>
  <inkml:trace contextRef="#ctx0" brushRef="#br0" timeOffset="43879.73">18174 4934 727 0,'0'0'267'0,"0"0"18"15,0 0-75-15,0 0-101 16,0 0-80-16,121-38-27 15,-71 29-4-15,-1 6-6 16,-7 3-99-16,-9 0-119 16,-10 8-109-16,-14 3-43 15,-9 0-50-15</inkml:trace>
  <inkml:trace contextRef="#ctx0" brushRef="#br0" timeOffset="44021.35">18052 5194 419 0,'0'0'138'0,"0"0"72"0,0 0-1 16,0 0-19-16,0 0-7 16,125 13-124-16,-51-33-59 15,5-4-3-15,0-5-205 16,-2-7-298-16</inkml:trace>
  <inkml:trace contextRef="#ctx0" brushRef="#br0" timeOffset="44658.08">19016 4645 197 0,'0'0'201'0,"0"0"-10"0,0 0 11 15,0 0-24-15,0 0-31 16,0 0-71-16,6 1-28 16,-6 28 9-16,-6 12 62 15,-3 9-59-15,-6 5-28 16,-6 1-15-16,-3-8-7 16,6-11-1-16,6-8-3 15,11-10-6-15,1-4-2 16,13-4 2-16,20-4 2 15,16-4 11-15,14-1-5 16,10-2 2-16,-3 0-5 16,-6 0-5-16,-6-6-23 0,-12-7-72 15,-11-1-69 1,-22-8-17-16,-13-5-82 0,-6-6 22 16,-25-4-4-16,-2 5 102 15,6 4 106-15,7 11 37 16,8 7 158-16,4 7 43 15,1 3-16-15,2 0 16 16,2 15-34-16,2 17 20 16,-1 10-27-16,2 14-76 15,-3 13-44-15,-10 15-31 16,-16 13-9-16,-17 5-193 16,1-10-535-16</inkml:trace>
  <inkml:trace contextRef="#ctx0" brushRef="#br0" timeOffset="45509.04">3108 7347 372 0,'0'0'96'16,"0"0"19"-16,0 0-37 0,0 0 19 15,0 0 18-15,0 0-26 16,0 0-49-16,18 34 13 16,73-34 51-16,52-4-33 15,56-28 7-15,51-11-26 16,44-9-6-16,18 2-17 15,-12 13-28-15,-44 14 1 16,-71 19-4-16,-72 4-31 16,-52 7-75-16,-35 9-66 15,-23-7-123-15,-6-9-37 16</inkml:trace>
  <inkml:trace contextRef="#ctx0" brushRef="#br0" timeOffset="45711.43">3569 7843 625 0,'0'0'40'16,"0"0"-33"-16,81 7-7 15,26-33 18-15,51-24 132 16,66-29-51-16,71-29-99 15,35-22-14-15,-5-14-512 16</inkml:trace>
  <inkml:trace contextRef="#ctx0" brushRef="#br0" timeOffset="52021.49">17784 6132 450 0,'0'0'106'15,"0"0"50"-15,0 0-19 16,0 0 20-16,0 0-30 16,0 0-37-16,0 0-32 15,-8 10-24-15,8 9-29 16,0 8 50-16,8 10 5 16,-1 4-17-16,1 3 0 15,-1 3-22-15,-1 0-11 16,-2 3 5-16,-4-1-1 15,0-3-11-15,0-5 5 16,0-7-4-16,4-9-4 0,13-12-2 16,15-13-120-1,13-4-76-15,13-33-58 0,1-13-81 16,-10-13 23-16</inkml:trace>
  <inkml:trace contextRef="#ctx0" brushRef="#br0" timeOffset="52328.9">17958 5763 295 0,'0'0'144'16,"0"0"-46"-16,0 0 8 0,0 0-51 15,0 0-45-15,0 0 7 16,-18 21 48-16,42-16-7 15,9-3-25-15,-2-2-9 16,-2-2 12-16,-10-13 5 16,-10-5 39-16,-9-2-9 15,0-3-28-15,-22 1-27 16,-4 7-11-16,1 8-5 16,4 9-5-16,-1 0-4 15,1 25-11-15,3 12-29 16,5 12-160-16,10 8-41 15,3-2-141-15</inkml:trace>
  <inkml:trace contextRef="#ctx0" brushRef="#br0" timeOffset="52831.8">18428 6244 73 0,'0'0'284'0,"0"0"-135"15,0 0-34-15,0 0 2 16,0 0 5-16,0 0 14 0,9 17 11 16,24-17 21-16,18 0-3 15,10 0-66-15,4-3-63 16,-2-3-26-16,-9 3-6 16,-11 3-4-16,-16 0-42 15,-9 0-118-15,-12 0-40 16,-6 3-84-16,-3 6 11 15,-23-4-23-15</inkml:trace>
  <inkml:trace contextRef="#ctx0" brushRef="#br0" timeOffset="53087.35">18339 6486 493 0,'0'0'127'16,"0"0"64"-16,0 0-34 15,0 0-12-15,0 0-53 16,0 0 40-16,135 27-36 16,-56-27-42-16,8 0-18 15,1-2-9-15,-8-6-23 16,-10 1 2-16,-11 2-3 16,-19 3-3-16,-15 2-5 15,-16 0-43-15,-9 0-56 16,-6 0-10-16,-19 6-24 15,0-1-199-15,11-5-135 16</inkml:trace>
  <inkml:trace contextRef="#ctx0" brushRef="#br0" timeOffset="53648.7">19575 6128 402 0,'0'0'180'0,"0"0"37"16,0 0-14-16,0 0-29 16,0 0-19-16,0 0-29 15,-76-32-29-15,60 32-22 16,-4 0-15-16,1 0-4 16,-1 0-14-16,1 0-11 15,1 5-21-15,0 7-6 16,-1 3-4-16,1 6 0 15,-3 9-8-15,4 7 6 16,1 8-2-16,6 4 2 0,4 5-2 16,6-2 4-1,0-1-2-15,19-9 2 0,20-6 2 16,13-13 4-16,11-12 0 16,10-11 2-16,-1 0-3 15,-4-26 3-15,-11-12 2 16,-13-7 0-16,-15-12 14 15,-19-6 60-15,-10-9-39 16,-19 4-31-16,-29 12-14 16,-26 18 0-16,-32 29-6 15,-31 18-31-15,-32 49-191 16,-35 20-297-16,-32 18-480 0</inkml:trace>
  <inkml:trace contextRef="#ctx0" brushRef="#br0" timeOffset="56418.33">20005 6663 95 0,'0'0'6'0,"0"0"-5"16,0 0-1-16,0 0 0 16,0 0-1-16,0 0-51 15</inkml:trace>
  <inkml:trace contextRef="#ctx0" brushRef="#br0" timeOffset="58782.56">17303 7722 182 0,'0'0'290'0,"0"0"-224"0,0 0 54 16,0 0 37-16,0 0-9 15,0 0 3 1,0 0-37-16,-34-51-54 0,34 51-26 16,0 0-27-16,0 0-7 15,0 3-9-15,8 11 9 16,9 2 2-16,0 7 2 15,1 2 5-15,-5 4-6 16,-4 6-3-16,-6 2 2 16,-3 5-2-16,0 2 4 15,0-6 0-15,0-6-3 16,8-9-1-16,14-13-3 16,14-10 3-16,10-14 7 0,6-28 0 15,-1-9 3 1,-12-7 2-16,-17-2-2 0,-16 4 3 15,-6 10-6-15,-1 9 4 16,-17 10-9-16,1 10 11 16,-1 6 8-16,6 6 24 15,5 5-12-15,0 0-1 16,-1 0-17-16,-1 9-9 16,-3 9-4-16,3 6 8 15,8 7-2-15,1 6-1 16,0 5-7-16,17 6 4 15,8 10-4-15,5 11 0 16,5 23 4-16,-1 19 2 16,-5 18-4-16,-10 18-4 15,-13 8 10-15,-6 5-14 0,-9-8 12 16,-14-21-8-16,-6-31 2 16,5-33-4-16,0-30 4 15,-3-29 7-15,-9-11 13 16,-11-38 3-16,-8-27-17 15,1-24-6-15,9-22-4 16,23-14-23-16,22-1-14 16,16 14-20-16,32 24-55 15,9 29 9-15,-1 26-5 16,-5 19-79-16,-11 11-124 16,-13 4-24-16</inkml:trace>
  <inkml:trace contextRef="#ctx0" brushRef="#br0" timeOffset="59127.63">17131 7165 412 0,'0'0'2'0,"0"0"89"0,0 0 30 16,13 73-29-16,15-65-10 16,11-6 19-16,8-2-34 15,0-7-26-15,-10-10-20 16,-14-4-7-16,-16-1 13 15,-7-3 56-15,-23 1-59 16,-21 7-19-16,-17 17-5 16,-23 14-39-16,-35 40-280 15,-57 19-178-15</inkml:trace>
  <inkml:trace contextRef="#ctx0" brushRef="#br0" timeOffset="60102.61">7529 7115 209 0,'0'0'95'15,"0"0"19"-15,0 0 3 16,0 0-25-16,0 0-8 16,0 0-33-16,-18-3-29 15,30 0 5-15,0-2 15 16,4 4-5-16,8-2 3 16,12 1-1-16,19-3 10 0,12 0-2 15,21-2-7 1,23-3 3-16,23-4-8 0,29-3 1 15,14 0-15-15,-4-4-14 16,-9 1-2-16,-29 2-5 16,-31 2 7-16,-28 4-1 15,-24 5-4-15,-20 3-2 16,-15 1-2-16,-11 3 0 16,-6 0-11-16,0 0-21 15,0 5-29-15,-6 7 10 16,-11 6-47-16,-6 2-32 15,-8-1-23-15,-5-1-9 16,-13-1-66-16,-15-8-89 16</inkml:trace>
  <inkml:trace contextRef="#ctx0" brushRef="#br0" timeOffset="60522.86">7674 7154 136 0,'0'0'100'15,"0"0"-10"-15,0 0 4 0,0 0 9 16,-81-51-12-16,77 51 3 15,2 0-3-15,2 0-34 16,21 0-27-16,33-4 22 16,31-3 22-16,43-4-35 15,35-3-24-15,29-2 9 16,20-1-22-16,7-4 1 16,-13-1 8-16,-22-2 7 15,-28 5-11-15,-36 0 6 16,-37 7 12-16,-34 4 8 15,-28 2-11-15,-16 3-10 16,-5 3 54-16,0-3 16 16,0 1-45-16,-11-1-37 0,-4 3-1 15,-1 7-37-15,-6 19-249 16,-28-7-177-16</inkml:trace>
  <inkml:trace contextRef="#ctx0" brushRef="#br0" timeOffset="64116.78">18828 7565 223 0,'0'0'80'0,"0"0"53"15,0 0 13-15,0 0-45 16,0 0 29-16,0 0-26 16,0 0-25-16,0 0-1 0,-20-2 2 15,20 2-32 1,0 0-14-16,0 2 0 0,0 10-18 15,0 7-2-15,0 8 52 16,0 1-24-16,0 2 5 16,0 2-17-16,0 1 1 15,0 3 1-15,0-1 3 16,0-2-18-16,0 2 0 16,0-3-13-16,0 4 6 15,0-6-4-15,5 0-6 16,7-6 0-16,12-7-8 15,9-7-59-15,8-10-92 0,4 0-39 16,-3-6-80 0,-9-17-3-16,-11-9-64 0</inkml:trace>
  <inkml:trace contextRef="#ctx0" brushRef="#br0" timeOffset="64493.12">18914 7286 206 0,'0'0'113'16,"0"0"14"-16,0 0-4 0,0 0-44 15,0 0-22-15,0 0-28 16,-31-9-22-16,31 9-7 15,2 5-14-15,12 1 14 16,4 0 8-16,3-6 1 16,0 0 8-16,-4 0 19 15,-4-6 25-15,-7-8 6 16,-5-3 5-16,-1-5-37 16,0-1-24-16,-6 3-7 15,-7 5-4-15,-2 4-9 16,-3 11 1-16,-1 0-2 15,-4 19 4-15,3 11-32 16,3 8-79-16,10 3-35 0,7-2-38 16,0-6-59-16</inkml:trace>
  <inkml:trace contextRef="#ctx0" brushRef="#br0" timeOffset="65032.98">19903 7380 298 0,'0'0'116'0,"0"0"28"16,0 0-41-16,0 0-16 16,0 0-27-16,0 0-19 15,-3 62 52-15,-10-29-17 16,-4 2-29-16,-8-3 9 15,-9-1-13-15,-9 2-7 0,-8 1-8 16,-6 0-6 0,0-2-9-16,5-3 1 0,13-7 8 15,14-10 8-15,13-6-10 16,8-3-20-16,4 1 0 16,0 6 0-16,19 5 4 15,17 2 46-15,13 6 10 16,14 0-23-16,8 4-18 15,5-2-9-15,-2 2-10 16,-10 1 0-16,-11-2 0 16,-12 2 0-16,-13-3-2 15,-9-3-4-15,-4-3-64 16,3-5-95-16,9-14-91 16,6-4-115-16</inkml:trace>
  <inkml:trace contextRef="#ctx0" brushRef="#br0" timeOffset="65556.29">20545 7590 532 0,'0'0'83'0,"0"0"108"16,0 0 27-16,0 0-71 15,0 0-44-15,0 0-96 16,-27-5-7-16,27 31-14 15,13 11 14-15,4 5 19 16,-4 3 3-16,-1 3 14 16,-6-1-9-16,-5-5 7 15,-1-7-14-15,0-10 5 16,0-14-12-16,0-9-4 16,0-2 10-16,0-12 125 0,0-24 60 15,0-14-186-15,2-14-18 16,19 1 0-16,8 9-6 15,10 12 2-15,-1 14-7 16,-1 18 1-16,2 10-8 16,-3 17 2-16,-2 25-9 15,-6 11 21-15,-7 4-4 16,-9 2 6-16,-4-3 2 16,0-10 0-16,0-5 0 15,-2-12-111-15,-6-20-523 16</inkml:trace>
  <inkml:trace contextRef="#ctx0" brushRef="#br0" timeOffset="66608.04">22910 7703 296 0,'0'0'100'16,"0"0"41"-16,0 0-29 16,0 0 12-16,-13-100-27 15,-4 67 17-15,0 3-36 16,1 10-17-16,5 10-6 16,0 10-5-16,-5 2-50 15,-8 28-5-15,-10 15 3 16,-2 13-2-16,6-1 4 15,12 1 0-15,15-8 0 16,3-11-1-16,12-10-1 16,16-12-1-16,7-15 3 15,4-2 0-15,-1-18 15 0,-2-12-6 16,-8-8 3-16,-8 4-3 16,-5 2 0-16,-9 9 14 15,-3 12 35-15,-2 7 42 16,-1 4-19-16,0 0-81 15,3 15-27-15,6 18 7 16,0 15 20-16,3 9 5 16,3 8-5-16,-3 10 0 15,1 18 0-15,-2 11 2 16,-4 6 15-16,-1 2-9 16,0-8 1-16,-2-7 7 15,1-15-7-15,3-19-5 16,-1-23-4-16,0-20 0 0,-1-14 0 15,-1-6-50 1,-1-26-90-16,4-31-141 0,-1-35-367 16</inkml:trace>
  <inkml:trace contextRef="#ctx0" brushRef="#br0" timeOffset="67253.71">23249 7820 661 0,'0'0'154'16,"0"0"145"-16,0 0-130 15,0 0-12-15,0 0-45 16,0 0-72-16,-48-10-34 0,42 24-6 16,5 9 0-16,1 7 0 15,0 4-4-15,16 4-2 16,12-1 6-16,8-1-17 15,5-5-57-15,-3-6-26 16,-3-10 12-16,-7-10 42 16,-7-5 26-16,-6-8 20 15,-11-21 22-15,-4-10-8 16,-9-9 2-16,-22-6-2 16,-9 1 1-16,-5 2 1 15,-3 4-12-15,6 10 5 16,11 11-2-16,10 10-7 15,11 16 0-15,4 1-23 0,6 26-8 16,0 9 13-16,12 3 9 16,16-3-20-16,11-8 7 15,10-13 8-15,6-12 7 16,12-3 5-16,3-29 2 16,-1-17 9-16,-6-10-9 15,-17-6 3-15,-15-6 4 16,-13 2 2-16,-9 7-4 15,-6 14 31-15,-3 16 43 16,0 17 63-16,0 12-6 16,0 0-96-16,0 22-40 15,0 14 0-15,0 15 57 0,6 4-14 16,2 1-4-16,6-1 0 16,8-1-25-16,3 0-10 15,5 4 0-15,0-2-2 16,-8-3-2-16,-9-3 0 15,-9-8-14-15,-4-13-131 16,0-10-67-16,-13-19-62 16,-6-12-12-16,-1-30-52 15,-3-18-127-15</inkml:trace>
  <inkml:trace contextRef="#ctx0" brushRef="#br0" timeOffset="67573.84">23777 7699 450 0,'0'0'103'0,"0"0"16"0,0 0 34 16,91 0 0-16,-58 5-35 16,4 6-28-16,-4 2-43 15,-9 8-10-15,-3 4-23 16,-11 8-8-16,-6 9-6 16,-4 4 0-16,0 2 3 15,0 1 4-15,-1-1-5 16,1-7 0-16,9-12 2 15,18-17-4-15,6-12 0 16,5-7 12-16,5-26 6 16,-2-9-5-16,-2-9-2 0,-6-5 47 15,-11-3 11 1,-13 1-12-16,-9 3-32 0,-27 12-21 16,-19 13-4-16,-25 19 0 15,-28 12-23-15,-34 41-46 16,-38 21-278-16,-25 15-467 15</inkml:trace>
  <inkml:trace contextRef="#ctx0" brushRef="#br0" timeOffset="76546.85">25764 7439 182 0,'0'0'256'15,"0"0"-171"-15,0 0 26 16,0 0-27-16,0 0-9 16,0 0 2-16,0 0 1 15,7-14-5-15,-7 14 32 16,0 0-1-16,0 0 6 16,0 0-10-16,2 0 23 0,-1 0-65 15,1 0-6 1,-1 0-19-16,-1 0-15 0,2 0-12 15,-2 0-2-15,0 0 0 16,0 0-4-16,0 0 2 16,0 0-2-16,0 3 0 15,0 14-14-15,0 12 6 16,0 11 8-16,0 6 10 16,0 4-2-16,-11 1 5 15,-2 1-1-15,-1 1-6 16,2 0 0-16,2-2-4 15,9-2 0-15,1-4-2 16,1-3 27-16,15-5-13 0,-1-6-8 16,2-3-2-1,-5-9-2-15,-1-5 2 0,0-10-1 16,7-4 7-16,9 0 2 16,14-6 4-16,13-9-12 15,2-1-4-15,-3 2 0 16,-5 4-2-16,-14-1 2 15,-10 5 0-15,-9 1 0 16,-9 0-6-16,-3 3 6 16,0-2-8-16,-2-1 2 15,1 2-6-15,-1 1-41 16,-1-1-48-16,0 0-46 16,0-1-105-16,-4-3-128 15,-2-5-88-15</inkml:trace>
  <inkml:trace contextRef="#ctx0" brushRef="#br0" timeOffset="77042.33">26601 7510 83 0,'0'0'127'16,"0"0"-30"-16,0 0 35 15,0 0-4-15,0 0-8 16,0 0 11-16,13-24 7 16,-13 24 1-16,0 0-39 0,0 0-14 15,0 0-18 1,0 1-47-16,0 20-18 0,0 16 21 15,-2 14 30-15,2 15 1 16,0 10-5-16,0 13 15 16,0 6 18-16,0 5 19 15,0-2-16-15,0-12-58 16,3-22-24-16,2-20-4 16,-1-20-272-16,-2-20-331 15</inkml:trace>
  <inkml:trace contextRef="#ctx0" brushRef="#br0" timeOffset="81408.23">14405 7718 359 0,'0'0'51'16,"0"0"82"-16,0 0-23 16,0 0 27-16,0 0 28 15,0 0-28-15,0 0-63 16,-4-8-24-16,2 9-3 15,2 12-13-15,0 7 13 16,0 10 30-16,0 7-17 16,0 12-12-16,-1 8-23 0,-13 12 27 15,-8 15-16 1,-2 2-7-16,3 1-3 0,8-12-3 16,13-17-7-16,6-17-10 15,32-17 1-15,21-16 15 16,21-8-5-16,22-13 7 15,5-17-14-15,-8-1-8 16,-23 5 4-16,-31 10-6 16,-23 8-6-16,-16 5-49 15,-6 3-41-15,-18 0-50 16,-25 6-143-16,-5 7-119 16,5-12 9-16</inkml:trace>
  <inkml:trace contextRef="#ctx0" brushRef="#br0" timeOffset="81812.87">14966 7996 234 0,'0'0'225'0,"0"0"-75"16,0 0 54-16,0 0-35 16,-34-90-33-16,44 63-54 15,25 4-58-15,8 6-18 0,3 9-6 16,0 8 0-16,-4 22-4 16,-7 19-5-16,-12 14 9 15,-17 14 9-15,-7 11-5 16,-32 4 31-16,-7-9 9 15,4-12 0-15,12-22 11 16,15-19 20-16,9-10-42 16,0-10-7-16,4-2 16 15,23 0 20-15,15-19 14 16,12-7-53-16,5-6-23 16,-2-2 0-16,-8 8-97 15,-11 1-154-15,-11 4-164 16,-14-2-245-16</inkml:trace>
  <inkml:trace contextRef="#ctx0" brushRef="#br0" timeOffset="82153.14">15670 7853 336 0,'0'0'139'15,"0"0"26"-15,0 0 44 16,0 0 5-16,0 0-63 15,0 0-38-15,0-7-45 16,2 4-6-16,4-1-28 16,-1-2-32-16,0 4-2 15,-5 2-49-15,0 0-190 16,-8 19-271-16,-3 6 153 16</inkml:trace>
  <inkml:trace contextRef="#ctx0" brushRef="#br0" timeOffset="82294.76">15724 8216 533 0,'0'0'120'0,"0"0"81"15,0 0-8-15,0 0-45 16,0 0-107-16,0 0-41 16,27 13-236-16,-42 15-541 15</inkml:trace>
  <inkml:trace contextRef="#ctx0" brushRef="#br0" timeOffset="83874.22">25768 8392 160 0,'0'0'74'16,"0"0"-13"-16,0 0 9 16,0 0 3-16,0 0-22 15,0 0-14-15,39 57 71 16,28-39-16-16,43-6-21 16,46-6-22-16,30-6-18 15,9 0-24-15,-23 0 2 16,-41 0-9-16,-49 0 0 15,-34-2-12-15,-27-2-20 16,-21 0-13-16,-9-1-32 16,-40 0-65-16,-33-1-87 15,-32 0-93-15</inkml:trace>
  <inkml:trace contextRef="#ctx0" brushRef="#br0" timeOffset="84050.46">25718 8561 258 0,'0'0'28'0,"0"0"30"16,0 0 76-16,153 24-11 15,-14-23-38-15,46-1-23 16,31 0-43-16,11-10-19 16,-14 1-39-16,-37-1-105 15,-43-7-148-15</inkml:trace>
  <inkml:trace contextRef="#ctx0" brushRef="#br0" timeOffset="86626.62">17858 9550 171 0,'0'0'36'16,"0"0"8"-16,0 0 36 0,0 0-1 16,0 0-4-16,0 0 26 15,0 0-4-15,51-32 12 16,-49 17 7-16,-2-6-10 15,0-3-19-15,0-3-15 16,-10-4-43-16,-4 0-15 16,-3 5-9-16,1 7-2 15,2 6-3-15,3 9-7 16,-2 4-1-16,-4 17-8 16,-6 19 16-16,-8 13 2 15,-3 11-2-15,8 0-2 16,7 1 1-16,16-10 1 15,3-5-4-15,12-12-1 0,18-12 3 16,6-12 2-16,4-10 0 16,2-7 7-16,-5-21 3 15,-7-5-6-15,-9-3 6 16,-11 2-8-16,-7 7 8 16,-3 7 4-16,0 9-3 15,0 5 51-15,-3 6 11 16,0 0-4-16,0 0-63 15,2 0-6-15,-1 0-2 16,2 0-15-16,0 0 10 16,0 0 7-16,0 0 3 15,0 0-1-15,0 0 19 16,0 0 3-16,0 0 20 16,0 0-9-16,0 0-16 0,0 0-19 15,0 0-2-15,0 0-2 16,0 0-2-16,0 0-11 15,0 2 2-15,0 4 13 16,0-4 2-16,0 1 0 16,0-3 0-16,0 1 0 15,0-1 2-15,0 0-2 16,0 3-2-16,0 3 0 16,0 7 0-16,0 10 0 15,0 11 4-15,6 13-2 16,4 11 0-16,-2 12 0 0,-5 14 0 15,-3 10 2-15,0 7-2 16,-3 0 0-16,-6-3-2 16,0-9-2-16,5-18 4 15,1-21 2-15,1-23-2 16,-1-19 2-16,-3-8 2 16,-9-6 19-16,-4-19-12 15,-7-14-7-15,-1-16-4 16,7-10-2-16,6-12-7 15,11-5-24-15,3 1-24 16,14 0-62-16,17 15-41 16,8 13-110-16,5 17 16 15,3 7-26-15</inkml:trace>
  <inkml:trace contextRef="#ctx0" brushRef="#br0" timeOffset="87586.68">18177 9670 382 0,'0'0'128'16,"0"0"15"-16,0 0 27 15,0 0-24-15,0 0-41 16,0 0-43-16,-34-27-59 16,32 32-3-16,1 12 0 15,1 7 0-15,0 5 4 16,0 2-3-16,0 2 3 0,12-2-3 15,9-5-1-15,9-4-3 16,1-5-9-16,0-10-4 16,-1-7 6-16,-7 0 8 15,-2-13 2-15,-7-12 8 16,-5-5-3-16,-7-7 10 16,-2-3-15-16,-8-1 10 15,-15 5-6-15,-4 5 1 16,-2 9-9-16,1 7 4 15,1 10-6-15,2 5-34 16,2 0 8-16,4 14-22 16,1 6-22-16,12-3 8 15,6-1 19-15,0-5 9 16,21-11 6-16,15 0 34 16,10-15 0-16,5-14-8 0,6-11-72 15,-5-4-40-15,-2-7-45 16,-6 0 40-16,-10 3 69 15,-9 9 56-15,-12 12 24 16,-8 14 113-16,-5 9-3 16,0 4 43-16,0 0-71 15,0 9-16-15,-4 11 84 16,-5 7-27-16,3-2-44 16,6 1-16-16,0 3-7 15,4 2-35-15,13 4-20 16,1 6-6-16,1 6-19 15,-4-1 4-15,-5 1-4 0,-7-4 0 16,-3-4-50-16,0-5-102 16,-3-5-20-16,-7-10-64 15,1-7 40-15,-3-6 60 16,-3-6-2-16,0 0 80 16,-1-18 31-16,8-12 10 15,8-8 17-15,5-1 3 16,22-1 13-16,7 4 27 15,3 6 14-15,-2 10 11 16,-4 9-19-16,-4 8-3 16,-5 3 19-16,-3 0-11 15,-5 7 1-15,-1 13-12 16,-7 5 29-16,-3 6-15 0,-3 5-28 16,0 3-5-1,0 0-11-15,0-2-11 0,0-3-2 16,11-6 1-16,11-9-1 15,10-5 0-15,5-11 5 16,4-3 9-16,4-12-4 16,-4-15 6-16,-4-5-1 15,-13-6 0-15,-12-6 16 16,-12 1 35-16,-14-1-8 16,-20 2-20-16,-12 12-27 15,-14 17-11-15,-11 13-9 16,-10 18-4-16,-6 29-67 0,2 10-170 15,5 1-189 1</inkml:trace>
  <inkml:trace contextRef="#ctx0" brushRef="#br0" timeOffset="90146.76">19944 9247 242 0,'0'0'103'15,"0"0"5"-15,0 0 0 16,0 0-37-16,0 0 37 16,0 0-11-16,0 0-10 15,0 0-23-15,12-53-25 16,-12 53-9-16,0 0-14 15,0 0 3-15,0 0-5 16,0 0 14-16,0-1 21 0,0 1-4 16,0 0-5-16,0 0-11 15,0 0-9 1,0 0-15-16,0 0-5 0,0 0 0 16,0 0-2-16,0 0 0 15,0 0 2-15,0 0 0 16,0 0 0-16,0 0 4 15,0 0-4-15,0 0 11 16,0 0-11-16,0 0 7 16,0 0 23-16,0 0-16 15,0 0-14-15,0 5-7 16,0 18 7-16,0 11 0 16,0 8 5-16,-2 8 8 15,-1 5 19-15,3 7 7 0,0 5 9 16,0 3 9-16,0-6 7 15,-3-5-8-15,0-16-21 16,0-14-23-16,1-12-8 16,2-12 5-16,0-4-7 15,0-1 43-15,16 0 18 16,21-4-20-16,9-10-17 16,6-1-18-16,-7 5-4 15,-5 3-2-15,-7 7-2 16,-5 0 0-16,-5 0 0 15,-7 0-4-15,-7 0-2 16,-4 5-4-16,-4 0-29 16,-1-1-16-16,0-1-63 15,0 2-76-15,-4 0-89 0,-13-5-56 16,1-3-155-16</inkml:trace>
  <inkml:trace contextRef="#ctx0" brushRef="#br0" timeOffset="90627.6">20577 9367 421 0,'0'0'119'0,"0"0"-8"16,14-79-33-16,13 54 2 16,7 6-28-16,5 13-3 15,-4 6-31-15,-5 11 3 16,-8 18-11-16,-11 9 15 16,-11 7 5-16,-1 2 8 15,-29-2-14-15,-5-6 16 16,3-8-18-16,8-10-7 15,12-11-7-15,8-7-3 16,4-3 2-16,0 0 31 16,19 0 21-16,17-8-25 0,13 3-30 15,3 5-4 1,3 2-2-16,-1 17-2 0,-3 9 1 16,-12 3-1-16,-17 1-1 15,-22 1-4-15,-15-3 9 16,-31 0 9-16,-17-7 25 15,-11-6 34-15,0-5 10 16,7-7-13-16,9-5-38 16,15 0-27-16,9 0-82 15,1-3-404-15</inkml:trace>
  <inkml:trace contextRef="#ctx0" brushRef="#br0" timeOffset="93790.75">14784 11443 248 0,'0'0'89'15,"0"0"6"1,0 0-2-16,0 0-15 0,0 0 14 15,0 0-8-15,0 0-35 16,0 0-16-16,0-7 0 16,0 7-9-16,0 12-14 15,0 12 34-15,0 10 31 16,0 3-14-16,0 10-6 16,-1 5 1-16,-8 2-17 15,-3 4 0-15,1 4-5 16,-3 3-14-16,0 1 11 15,6-5 16-15,4-11-17 16,4-7-23-16,0-9 3 16,12-6 7-16,6-4-2 15,-3-7-5-15,1-8-1 0,1-4-5 16,8-5 2-16,8 0 11 16,13-17-4-16,5-4-9 15,-1 3 4-15,-2 3-8 16,-12 6 0-16,-13 6 0 15,-9 2-2-15,-9 1-4 16,-5 0-5-16,0 0-12 16,0 9-25-16,-6 2 20 15,-7-2-45-15,0 0-20 16,4-5-39-16,1-4-86 16,3 0-20-16,5-4-36 15</inkml:trace>
  <inkml:trace contextRef="#ctx0" brushRef="#br0" timeOffset="94186.52">15241 11626 363 0,'0'0'115'0,"0"0"34"0,0 0-13 16,0 0 21-16,0 0-28 15,0 0-44 1,-2-41-65-16,-1 57-18 0,3 16 8 16,-1 16 38-16,1 10-3 15,0 10 5-15,0 5 3 16,0 4-3-16,0 1-7 15,-5-6 20-15,3-11-23 16,2-16-6-16,0-17-5 16,0-11 4-16,3-9-14 15,2-7-13-15,-5-1 6 16,2 0 1-16,-2 0 5 16,0 0 0-16,0-2-18 0,-13-9-192 15,-3-5-261 1,4-6-223-16</inkml:trace>
  <inkml:trace contextRef="#ctx0" brushRef="#br0" timeOffset="94661.52">16000 11589 40 0,'0'0'351'0,"0"0"-162"0,0 0-5 16,0 0 46-16,0 0-31 15,0 0-54-15,7-27-48 16,-2 22-22-16,-3 1-39 16,1 1 1-16,-3 1-32 15,0 1-5-15,0 1-21 16,0 0-175-16,-7 6-151 16,4 12-133-16</inkml:trace>
  <inkml:trace contextRef="#ctx0" brushRef="#br0" timeOffset="94876.63">16088 11994 56 0,'0'0'419'0,"0"0"-264"15,0 0-3-15,0 0 71 16,0 0-84-16,0 0-67 15,27-1-46-15,-24-2-19 16,-2 3-4-16,1 0-3 16,-2 0-43-16,1 0-222 15,1 0-199-15</inkml:trace>
  <inkml:trace contextRef="#ctx0" brushRef="#br0" timeOffset="97157.76">18555 11425 4 0,'0'0'6'15,"0"0"-3"-15,0 0-3 16,0 0-1-16,0 0-4 16,0 0-2-16</inkml:trace>
  <inkml:trace contextRef="#ctx0" brushRef="#br0" timeOffset="97780.09">18555 11425 21 0,'18'0'41'0,"-18"2"-14"15,0-2-5-15,0 0-5 16,0 0 0-16,0 1-1 16,0-1-4-16,0 0-5 15,0 0-1-15,0 0-4 16,0 0 2-16,0 0 1 16,0 0 9-16,0 0 6 15,0 0 10-15,0 0 10 16,0 0 0-16,0 0-11 15,0 0-21-15,0 0-2 0,0 0 2 16,0 0-4 0,0 0-1-16,0 0-2 0,0 0 1 15,-2 0-2-15,2 0 2 16,0 0 3-16,0 0 2 16,0 0 2-16,-1 0-1 15,1 0-2-15,-2 0-4 16,2 0-2-16,0 0-2 15,0 0 2-15,0 0-1 16,0 0 1-16,0 0 1 16,0 0 2-16,0 0 5 15,0 0 2-15,0 0-2 16,-1 0-3-16,-1 0-1 16,2 0-2-16,0 0-1 15,-1 0-1-15,1 0 0 0,0 0 2 16,0 0 16-16,0 0 22 15,0 0 2-15,-3 0-11 16,3 0-4-16,0 0-3 16,0 2-6-16,0-2-6 15,0 0-12-15,0 0-6 16,25 0 6-16,18 0 7 16,15-12 24-16,8-6-6 15,-3-1-19-15,-10 6-3 16,-11 4-2-16,-12 4-1 15,-12 3 0-15,-11 1 1 16,-5 1 0-16,-2 0-1 0,0 0-9 16,0 0-48-16,-2 0-29 15,-14 0 11-15,-3 3-47 16,-5 1-19-16,2-1 35 16</inkml:trace>
  <inkml:trace contextRef="#ctx0" brushRef="#br0" timeOffset="98018.5">18795 11368 95 0,'0'0'83'0,"0"0"31"16,0 0 2-16,0 0 20 15,0 0-34-15,0 0 21 16,-9-10-11-16,9 10-25 16,0 9-64-16,0 24-20 0,0 21 65 15,9 12 28-15,3 4-35 16,-2 2-17-16,-1-9-1 15,-1-5-14-15,2-7-22 16,-4-5-5-16,0-10 0 16,-3-10-2-16,-3-6-38 15,0-9-131-15,0-8-130 16,-13-3-29-16</inkml:trace>
  <inkml:trace contextRef="#ctx0" brushRef="#br0" timeOffset="98283.97">19263 11668 426 0,'0'0'137'15,"0"0"15"-15,0 0-68 16,0 0-65-16,0 0-18 15,0 0 7-15,-5 68 25 16,6-33-1-16,5-5-1 16,-3 0-7-16,0-1-12 15,0-5-10-15,1-4-2 16,1-6-121-16,1-9-135 16,3-5-244-16</inkml:trace>
  <inkml:trace contextRef="#ctx0" brushRef="#br0" timeOffset="98552.69">19691 11565 411 0,'0'0'68'15,"0"0"0"-15,0 0 4 16,0 0 8-16,102-22 2 0,-55 13-38 16,-2-2-28-16,0 2-7 15,-5-1-9-15,-8 3 0 16,-12 0-23-16,-9 6-72 16,-11 1-26-16,0 4-92 15,-19 13 7-15</inkml:trace>
  <inkml:trace contextRef="#ctx0" brushRef="#br0" timeOffset="98709.33">19800 11737 211 0,'0'0'63'15,"0"0"69"-15,0 0 1 16,0 0-26-16,0 0 4 16,0 0 0-16,96 31-32 0,-42-42-55 15,-1 2-24 1,-2 4 0-16,-8 5-59 0,-11 0-146 15,-16 0-86-15</inkml:trace>
  <inkml:trace contextRef="#ctx0" brushRef="#br0" timeOffset="99333.49">20831 11193 616 0,'0'0'52'0,"0"0"78"0,0 0 0 16,0 0-111-16,0 0-11 15,-69 72 8-15,69-7 46 16,6 10-32-16,9 3 0 16,-3-6-9-16,0-9 8 15,-2-19-6-15,-2-20-8 16,0-14-3-16,-5-10-8 16,4-7 83-16,6-25 79 15,10-17-108-15,10-11-58 16,13 4 0-16,8 14 0 15,5 19-6-15,4 23-3 16,-2 9 1-16,-3 33-9 0,-10 9-9 16,-18 2-34-16,-23-3 33 15,-7-9 18-15,-25-4 7 16,-14-11 4-16,-9-8 3 16,-3-14 12-16,1-4-8 15,5 0-4-15,12-15-5 16,18-5-56-16,15-7-215 15,17-9-233-15</inkml:trace>
  <inkml:trace contextRef="#ctx0" brushRef="#br0" timeOffset="99519.23">21616 11564 671 0,'0'0'79'0,"0"0"-29"16,127-35-17-16,-49 9 4 16,4-1-29-16,-7 2-8 15,-18 2-108-15,-28 0-85 16,-22 3-116-16</inkml:trace>
  <inkml:trace contextRef="#ctx0" brushRef="#br0" timeOffset="99677.82">21741 11328 388 0,'0'0'152'0,"0"0"-29"16,0 0-39-16,0 0 39 15,-24 94-68-15,24-40-5 16,6 10-38-16,4 4-8 16,0 0-4-16,-2-12-194 15,4-20-154-15</inkml:trace>
  <inkml:trace contextRef="#ctx0" brushRef="#br0" timeOffset="99879.28">22403 11215 728 0,'0'0'121'0,"0"0"-33"16,0 0-46-16,-9 77 117 15,6-5-54-15,0 11-67 16,0 6-29-16,-1 1-9 16,-2-6-23-16,-6-14-331 15,-11-16-271-15</inkml:trace>
  <inkml:trace contextRef="#ctx0" brushRef="#br0" timeOffset="101904.54">19086 12612 57 0,'0'0'262'0,"0"0"-108"15,0 0-2-15,0 0-10 16,0 0-33-16,-42-72-6 16,15 43-62-16,0 5-32 0,-4 9 8 15,-3 15 5 1,3 17-13-16,2 36-9 0,10 17-1 15,11 5-1-15,8-3 2 16,2-13 3-16,20-16 1 16,8-16 29-16,6-19 2 15,-1-8 44-15,0-8-5 16,-5-23-25-16,-5-10-29 16,-5-7-12-16,-4 4-1 15,-7 8-7-15,-5 16 2 16,-2 15-2-16,-1 5-4 15,1 30-27-15,4 10 24 16,3 10 7-16,3 2 2 16,4-4-2-16,9-9 0 0,8-7 0 15,14-15-6-15,21-17-157 16,14-21-239-16,9-36-144 16</inkml:trace>
  <inkml:trace contextRef="#ctx0" brushRef="#br0" timeOffset="102079.08">19869 12593 666 0,'0'0'93'16,"0"0"-41"-16,0 0 35 16,82-36 51-16,-11 9-98 15,13-3-37-15,1 2-3 0,-7 4-135 16,-23 7-162-16,-27 8-70 15</inkml:trace>
  <inkml:trace contextRef="#ctx0" brushRef="#br0" timeOffset="102227.67">19927 12792 350 0,'0'0'186'16,"0"0"-84"-16,0 0 20 15,0 0 35-15,0 0-38 16,143 15-82-16,-47-38-26 15,8-3-11-15,-8 0-122 16,-23 3-180-16,-27 1-123 0</inkml:trace>
  <inkml:trace contextRef="#ctx0" brushRef="#br0" timeOffset="102616.63">20998 12350 590 0,'0'0'103'16,"0"0"27"-16,0 0-109 0,125-45 7 15,-48 23-20-15,6 1-8 16,-3 0-25-16,-14 1-80 15,-19 8 12-15,-28 4-21 16,-19 8 18-16,-22 0 52 16,-19 0 44-16,1 3 5 15,1 6 44-15,8 1 43 16,8 2 1-16,4 3-2 16,8 4-2-16,4 8 34 15,6 7-27-15,1 9-41 16,0 12-35-16,1 8-8 15,5 8-11-15,-6-3-1 16,0-4-10-16,0-15-158 16,1-17-152-16,8-17-128 0</inkml:trace>
  <inkml:trace contextRef="#ctx0" brushRef="#br0" timeOffset="102790.17">21600 12612 685 0,'0'0'106'0,"0"0"69"16,0 0-123-16,0 0 69 15,10 102-30-15,-10-33-58 16,-3 12-28-16,-18 5-5 16,2-13-122-16,11-24-381 15</inkml:trace>
  <inkml:trace contextRef="#ctx0" brushRef="#br0" timeOffset="105016.76">19029 13819 36 0,'0'0'57'16,"0"0"4"-16,0 0-7 15,0 0 3-15,0 0 20 16,0 0 6-16,-33 6-16 16,30-6 5-16,0 0-9 15,-1 0 0-15,1 0 3 16,0 0-2-16,2 0-16 15,-1 0-14-15,2 0 3 16,0 0-5-16,0 0-10 16,0 0-6-16,0 0-7 0,0 0-9 15,6 0 0-15,19 0 3 16,7 0 2-16,2 0 1 16,3 0 3-16,0 0-4 15,5 0 4-15,4 0-7 16,1 0-1-16,-4-5 1 15,-9 4-2-15,-13-1-57 16,-7 2-32-16,-10 0-27 16,-4 0-1-16,0 0-9 15,-10 0-11-15,-16 5 6 16,-5 2-68-16</inkml:trace>
  <inkml:trace contextRef="#ctx0" brushRef="#br0" timeOffset="105248.86">19193 13863 253 0,'0'0'105'16,"0"0"43"-16,0 0-30 16,0 0 2-16,0 0-3 15,0 0-43-15,-10 13-60 16,7 15-8-16,0 12 57 16,1 16 11-16,-1 6-8 15,-2 6-27-15,0-1 13 16,1-11-26-16,0-8-15 15,4-11-9-15,0-8-2 16,0-5-20-16,0-10-115 0,0-5-159 16,8-9 36-16,4-4-91 15</inkml:trace>
  <inkml:trace contextRef="#ctx0" brushRef="#br0" timeOffset="105601.97">19554 14134 512 0,'0'0'52'16,"0"0"68"-16,0 0-13 16,0 0-2-16,0 0-5 0,0 0-64 15,39-41-32 1,-3 39 6-16,1 2 6 0,-1 2-4 15,-5 18-1-15,-9 9-9 16,-12 6 3-16,-10 6-5 16,-16 3 6-16,-16-4 4 15,-4-2-4-15,9-14 6 16,12-8-7-16,9-10-5 16,6-4 3-16,0-2 7 15,18 0 22-15,28-17-11 16,20-7-16-16,11-2-5 15,4 1-17-15,-3 4-121 0,-13-1-134 16,-13 0-83 0</inkml:trace>
  <inkml:trace contextRef="#ctx0" brushRef="#br0" timeOffset="105798.45">20391 14015 88 0,'0'0'600'0,"0"0"-563"15,0 0-21-15,0 0-11 16,128-40-1-16,-68 33-4 16,-3 4-32-16,-17 3-139 15,-21 0-71-15</inkml:trace>
  <inkml:trace contextRef="#ctx0" brushRef="#br0" timeOffset="105934.12">20389 14204 392 0,'0'0'76'15,"0"0"44"-15,0 0 9 16,0 0 14-16,0 0-7 16,121 5-120-16,-45-27-16 15,12-9-250-15,2-10-209 16</inkml:trace>
  <inkml:trace contextRef="#ctx0" brushRef="#br0" timeOffset="106465.32">21647 13779 492 0,'0'0'133'0,"-51"-75"48"15,14 34-77-15,-6 4-32 16,-2 6-3-16,5 11-33 16,5 13-28-16,7 7-8 15,7 32-8-15,8 21-3 16,10 12 1-16,3 8 2 16,26-3-1-16,13-12-8 15,6-16-4-15,-2-16 13 16,-7-15 8-16,-6-11 8 15,-6-6 11-15,-5-24 51 16,1-11-6-16,-8-9-7 16,-4 1-36-16,-2 10-5 0,-4 15-9 15,-1 15 32-15,2 9-23 16,5 16-16-16,7 21-23 16,7 10 23-16,7 3 0 15,3-2 3-15,2-7-3 16,4-7-37-16,7-15-117 15,7-19-170-15,2-5-59 16</inkml:trace>
  <inkml:trace contextRef="#ctx0" brushRef="#br0" timeOffset="106645.82">22194 13759 460 0,'0'0'76'0,"0"0"27"0,105-32 1 16,-48 18 34-1,4 0-20-15,0-1-40 0,-6 1-46 16,-4 2-23-16,-11 0-9 16,-9 4-4-16,-10-1-95 15,-10 3-124-15,-8-5 22 16,-3-4-137-16</inkml:trace>
  <inkml:trace contextRef="#ctx0" brushRef="#br0" timeOffset="106802.4">22397 13564 350 0,'0'0'98'16,"0"0"50"-16,0 0-43 0,-82 12 42 16,76 2-72-16,2 10-54 15,1 15-18-15,3 7-1 16,0 3 3-16,0-1-5 16,0-8-69-16,0-10-147 15,0-13-85-15</inkml:trace>
  <inkml:trace contextRef="#ctx0" brushRef="#br0" timeOffset="107004.5">22085 13541 523 0,'0'0'65'15,"0"0"-26"-15,0 0 52 16,99 68-1-16,-35-24-20 15,11 0 14-15,5 2-58 16,-7-4-26-16,-7-10-6 16,-11-12-126-16,-13-16-92 15,-16-4-170-15</inkml:trace>
  <inkml:trace contextRef="#ctx0" brushRef="#br0" timeOffset="107148.11">22532 13551 378 0,'0'0'117'0,"-88"20"-31"16,22 21 12 0,-9 17-6-16,-4 7-36 0,10 5-48 15,22-9-8-15,27-18-68 16,20-26-280-16</inkml:trace>
  <inkml:trace contextRef="#ctx0" brushRef="#br0" timeOffset="107574.92">23377 13596 173 0,'0'0'438'16,"0"0"-332"-16,-3-91 70 15,-16 59-110-15,-4 4-1 16,-4 8-18-16,-5 13-28 16,-7 7-19-16,-4 15 0 15,-3 22-6-15,7 15 1 16,9 10-4-16,16 7 2 16,14-6 6-16,8-10-4 15,26-17 3-15,9-19 4 16,1-17-1-16,-2 0 9 15,-8-26-2-15,-2-11 8 16,-9-8-12-16,-7 2 1 0,-5 10-1 16,-7 12 0-1,-2 16-2-15,1 5-2 0,3 17-24 16,4 17 8-16,9 10 16 16,6-1 0-16,9-8 0 15,6-15-3-15,3-13-109 16,5-7-106-16,-5-19-116 15</inkml:trace>
  <inkml:trace contextRef="#ctx0" brushRef="#br0" timeOffset="109765">19423 15177 354 0,'0'0'152'0,"0"0"-50"16,0 0 44-16,-46-76 13 15,22 55-37-15,-2 3-46 16,3 7-34-16,2 8-12 0,3 3-21 16,-3 23-9-1,0 23-11-15,5 17 6 0,4 8 3 16,9-2 1-16,3-12 1 15,7-18 0-15,19-18 0 16,8-17 0-16,11-4 8 16,1-28-1-16,5-14 5 15,-4-10 0-15,-8-8-8 16,-8 1 3-16,-8 13-7 16,-13 15 3-16,-5 16 4 15,-5 15 30-15,0 15-37 16,0 24-23-16,3 15 16 15,5 9 14-15,5-8-14 16,10-14 5-16,10-16-3 0,11-14-26 16,12-11-37-16,8-7-154 15,1-28-64-15,-10-9-187 16</inkml:trace>
  <inkml:trace contextRef="#ctx0" brushRef="#br0" timeOffset="109930.21">20143 15078 656 0,'0'0'78'0,"0"0"108"15,0 0-95-15,0 0 47 16,0 0-89-16,109-33-45 16,-41 13-4-16,0 3-39 0,-9 4-216 15,-18 9-76-15</inkml:trace>
  <inkml:trace contextRef="#ctx0" brushRef="#br0" timeOffset="110086.77">20204 15329 591 0,'0'0'117'16,"0"0"-11"-16,0 0 12 15,120-43-65-15,-43 16-45 16,19 0-8-16,7-4-68 15,-6 3-122-15,-12-1-157 16</inkml:trace>
  <inkml:trace contextRef="#ctx0" brushRef="#br0" timeOffset="110283.69">21071 14853 530 0,'0'0'44'16,"93"-3"21"-16,-26-11-16 16,10-10-29-16,7-5-15 15,2-5-5-15,-6-2-64 16,-15 5-84-16,-25 6-33 0,-29 6-16 16</inkml:trace>
  <inkml:trace contextRef="#ctx0" brushRef="#br0" timeOffset="110425.32">21531 14626 234 0,'0'0'111'15,"0"0"3"-15,0 0 6 16,-66 79-12-16,61-52 5 16,5 7-17-16,0 7-23 15,0 10-40-15,7 4-24 16,-6 5 0-16,-1-1-9 16,-5-1-29-16,-11-8-219 15,-5-15-114-15</inkml:trace>
  <inkml:trace contextRef="#ctx0" brushRef="#br0" timeOffset="111504.64">21938 15051 76 0,'0'0'372'0,"0"0"-268"15,0 0 32-15,0 0 21 16,0 0 22-16,0 0-87 16,-10 3-44-16,10 0-31 15,0-2-12-15,0-1-3 16,0 1-2-16,0-1-5 15,0 2 5-15,0-2 0 16,0 0-2-16,0 1 2 0,0-1 0 16,0 0 0-16,0 0 2 15,0 0-2-15,0 0 2 16,0 0-1-16,0 0-1 16,0 0 0-16,0 0 0 15,0 0 0-15,0 0 2 16,0 0-2-16,0 0 0 15,0 0 2-15,0 0 1 16,0 0 1-16,0 0-1 16,0 0 2-16,0 0-3 15,0 0-2-15,0 0 0 16,0 0 0-16,0 0-2 16,0 0 2-16,0 0 2 15,0 0 0-15,0 0 0 0,0 0-1 16,-2 0 1-1,2 0 0-15,0 0-2 0,0 0 1 16,0 0-1-16,0 0 2 16,0 0-2-16,0 0 2 15,0 0-2-15,0 0 9 16,0-1-9-16,0-9 0 16,0 1 0-16,2 4-2 15,1-1 2-15,2 3-2 16,-2 0 2-16,0 3-5 15,2-5 3-15,1 5 0 16,1-2 2-16,7 1-1 0,-1 1-3 16,2 0 1-16,1 0 1 15,2 10 0-15,-3 4 4 16,0 3 2-16,-4 0-3 16,-5 1 13-16,-2 1-12 15,-4 3 0-15,0 1 1 16,-4 0 4-16,-11 4 2 15,-8 2-6-15,-7 1 4 16,-10 3 4-16,-11 1 9 16,-1-1-2-16,1-5 12 15,17-9-4-15,12-7-6 16,14-8-7-16,8-4 6 16,0 0 5-16,15 0 27 15,37 0 16-15,25-5 0 16,19-12-44-16,3-2-23 0,-7 0-2 15,-10 0-4-15,-12 1-15 16,-14 2-38-16,-22 2-46 16,-20 3-55-16,-14 2-72 15,-33 2-258-15</inkml:trace>
  <inkml:trace contextRef="#ctx0" brushRef="#br0" timeOffset="123261.38">19392 16171 261 0,'0'0'137'15,"0"0"2"-15,0 0-17 16,-5-72 34-16,2 65 0 15,-1 6-16-15,-1 1-54 16,4 0-34-16,-2 0-18 16,1 0-15-16,2 0-12 15,0 0 4-15,0 0-5 16,0 0 3-16,0 0 11 0,24 0-16 16,27-4 1-1,25-7 13-15,12-1-16 0,-5 1-4 16,-14 2 1-16,-18 9-21 15,-16 0-69-15,-9 0-24 16,-14 0-29-16,-5 0-21 16,-7 5 22-16,0 2 8 15,-16-1-51-15,-16 2-9 16</inkml:trace>
  <inkml:trace contextRef="#ctx0" brushRef="#br0" timeOffset="123435.52">19674 16099 240 0,'0'0'130'15,"0"0"-5"-15,0 0 0 16,0 0-31-16,0 0-8 16,-81 51-47-16,71-13 2 0,1 14 34 15,2 2-16-15,6 1-32 16,1-2-8-16,0-6-16 16,0-5-3-16,4-6-1 15,6-9-192-15,-6-11-99 16</inkml:trace>
  <inkml:trace contextRef="#ctx0" brushRef="#br0" timeOffset="123914.32">19896 16352 423 0,'0'0'74'0,"0"0"44"15,0 0-25-15,0 0 7 16,103-79-28-16,-69 72-32 16,-1 7-12-16,-8 3-8 15,-8 18-10-15,-12 6 8 16,-5 8-5-16,-14 1 10 15,-16 1 8-15,0-6-17 16,8-8-7-16,10-9-4 0,7-9-5 16,5 0 2-16,0-4-4 15,21 3 4-15,12 5 1 16,9 2-1-16,7 5 2 16,-1 5-1-16,-5 1-2 15,-10 1 1-15,-17-1-2 16,-11-1 4-16,-5-1 4 15,-14-3-3-15,-19 0 2 16,-7-5 3-16,-8-2 9 16,6-8-16-16,8-2 1 15,12 0-2-15,10 0-3 16,11-2-69-16,1-11-123 0,13-4-89 16,15-5-218-16</inkml:trace>
  <inkml:trace contextRef="#ctx0" brushRef="#br0" timeOffset="124116.51">20534 16402 553 0,'0'0'145'15,"0"0"-19"-15,0 0-34 16,0 0-39-16,81-37-25 0,-28 21-23 15,4 4-5 1,-6 8-48-16,-10 4-109 0,-17 0-11 16,-19 11-186-16</inkml:trace>
  <inkml:trace contextRef="#ctx0" brushRef="#br0" timeOffset="124245.87">20533 16637 409 0,'0'0'39'0,"0"0"82"15,0 0-21-15,0 0 6 16,119-31-81-16,-45 8-25 16,6 2-74-16,3-1-211 15</inkml:trace>
  <inkml:trace contextRef="#ctx0" brushRef="#br0" timeOffset="124609.98">21548 16123 242 0,'0'0'371'0,"0"0"-209"15,0 0 83-15,0 0-79 16,0 0-43-16,0 0-64 0,-32-22-59 16,32 41-13-16,7 13 13 15,8 12 16-15,0 12-6 16,-3 2-9-16,-3 2 5 16,-2-5-6-16,-1-6 4 15,2-11-3-15,4-10-2 16,3-11 1-16,7-12-72 15,8-5-31-15,9-15-49 16,4-15-149-16,0-8 7 16,-5-5-124-16</inkml:trace>
  <inkml:trace contextRef="#ctx0" brushRef="#br0" timeOffset="124815.63">21690 15788 473 0,'0'0'157'0,"0"0"-14"16,0 0-26-16,0 0-51 15,0 0-60-15,0 0 5 16,27-11-3-16,-17 9-4 16,-10 2-4-16,0 0-23 15,-11 2-140-15,-7 15-94 16,-2 8-249-16</inkml:trace>
  <inkml:trace contextRef="#ctx0" brushRef="#br0" timeOffset="125099.88">22141 16015 561 0,'0'0'85'16,"0"0"143"-16,0 0-7 15,0 0-104-15,0 0-80 0,0 0-37 16,-5 17-11 0,31 33 11-16,0 6 0 0,-2 5 0 15,-6-3 2-15,-6-3-2 16,-9-6-2-16,-3-13-41 15,0-8-105-15,-2-15-117 16,-6-13-55-16</inkml:trace>
  <inkml:trace contextRef="#ctx0" brushRef="#br0" timeOffset="125279.77">22008 16256 562 0,'0'0'109'16,"0"0"66"-16,0 0-56 0,0 0-27 16,88-16-41-16,-18 1-41 15,9-5-10-15,4-3-67 16,-2-1-180-16,1 2-89 16</inkml:trace>
  <inkml:trace contextRef="#ctx0" brushRef="#br0" timeOffset="125437.35">22789 15954 516 0,'0'0'166'0,"0"0"57"15,0 0-65-15,0 0-75 16,-47 89-13-16,47-25-34 0,0 16-16 16,13 4-17-16,-2 3-3 15,-8-12-106-15,-3-17-502 16</inkml:trace>
  <inkml:trace contextRef="#ctx0" brushRef="#br0" timeOffset="130081.78">19666 17297 108 0,'0'0'62'16,"0"0"-6"-16,0 0 17 15,0 0-9-15,0 0 10 16,0 0-8-16,0 0 23 16,0 0-9-16,-19-59 16 15,14 53 18-15,1 5 3 16,2-1-13-16,1 2-34 15,1 0-36-15,0 0-11 16,0 6-23-16,0 17-11 16,0 16 11-16,4 5 12 15,8 6 24-15,3-1-8 0,-1-3 1 16,3-9-20 0,3-9-4-16,-1-9 1 0,4-7-6 15,-7-7-4-15,0-5-84 16,-3-3-61-16,-5-22-139 15,-2-12-82-15</inkml:trace>
  <inkml:trace contextRef="#ctx0" brushRef="#br0" timeOffset="130271.28">19636 16968 173 0,'0'0'281'0,"0"0"-148"16,0 0-2-16,0 0-43 0,0 0-38 16,0 0-50-16,-28-44-1 15,31 44-143-15,13 6-104 16,4 8-106-16</inkml:trace>
  <inkml:trace contextRef="#ctx0" brushRef="#br0" timeOffset="130459.76">20079 17219 466 0,'0'0'70'0,"0"0"13"16,0 0-26-16,100-17-33 15,-53 8-19-15,0 2-5 16,-2 2-30-16,-7 5-101 15,-13 0-143-15</inkml:trace>
  <inkml:trace contextRef="#ctx0" brushRef="#br0" timeOffset="130600.38">20182 17461 372 0,'0'0'134'15,"0"0"-21"-15,0 0-24 16,0 0 32-16,116 12-37 0,-41-31-84 15,16-2 0 1,8-12-242-16,-3-4-155 0</inkml:trace>
  <inkml:trace contextRef="#ctx0" brushRef="#br0" timeOffset="131537.88">21040 17082 380 0,'0'0'138'15,"0"0"0"-15,0 0-41 16,0 0-17-16,0 0-25 0,0 0-47 15,19-3-7-15,48 3 22 16,21-14 2-16,2-6-19 16,-11-3-6-16,-14 3-71 15,-23 5-79-15,-21 8 15 16,-21 4-16-16,-6 3 70 16,-28 0 29-16,-5 0 28 15,0 0 24-15,2 10 51 16,1 4 43-16,5 7 27 15,1 2-11-15,8 6 26 16,4 1 2-16,9 3-15 16,7 4-55-16,2 6-22 15,0 8-18-15,9 4-19 0,-4 5-9 16,-5 2-2 0,1-7-216-16,5-19-234 0</inkml:trace>
  <inkml:trace contextRef="#ctx0" brushRef="#br0" timeOffset="132041.86">21623 17229 334 0,'0'0'126'15,"0"0"4"-15,0 0-2 16,0 0-23-16,0 0-1 15,84-49-40-15,-53 48-26 16,0 1-18-16,-4 5-3 16,-5 13-6-16,-11 4-11 15,-11 2-1-15,-3-2 1 16,-22-1 9-16,1-4 4 0,10-6-8 16,11-6-5-16,3-2-22 15,11 0-27-15,16 0 41 16,8 4 8-16,8 3 2 15,2 6 1-15,-2 2-2 16,-5 4-1-16,-14-3 0 16,-15 3-4-16,-9-3-14 15,-18 4 0-15,-29 3 18 16,-22 0 19-16,-17 1-19 16,-15-10-180-16,4-12-324 15</inkml:trace>
  <inkml:trace contextRef="#ctx0" brushRef="#br0" timeOffset="133459.19">19691 17802 283 0,'0'0'129'15,"0"0"15"-15,0 0-44 0,0 0-21 16,0 0-17-1,-85-41-21-15,71 41-24 0,0 0-16 16,3 19-1-16,0 4-5 16,5 7-1-16,6-2 5 15,0-3 1-15,0-6-3 16,12-9-3-16,7-6 4 16,2-4 2-16,-3 0 6 15,3-3-1-15,-5-8-4 16,-1-2 7-16,1 1-5 15,-2 1 9-15,-2 0-2 16,3 8 13-16,-2 3-18 16,4 0-5-16,3 14 0 15,1 11 0-15,3 9 4 16,-2 3 10-16,-3 2 13 0,-2-3-12 16,-5-6 6-16,-1 0-15 15,-5-4-2-15,-2-1-4 16,1-3-101-16,5-10-134 15,4-12-187-15</inkml:trace>
  <inkml:trace contextRef="#ctx0" brushRef="#br0" timeOffset="133998.46">20178 17832 191 0,'0'0'432'0,"0"0"-233"16,0 0 2-16,0 0-98 16,0 0-44-16,0 0-59 15,-29 1-9-15,29 15 9 16,11 5-2-16,11 0 1 16,8-3-3-16,7-2-14 15,5-5-59-15,-3-11-34 16,-11 0-2-16,-14 0 49 15,-14 0 64-15,0-7 10 16,-26-7 8-16,-5-4 29 16,-5 1-11-16,2 2-13 15,7 0 8-15,8 5-9 0,7 2 5 16,7 3-4 0,5 0-23-16,0 2-5 0,2 0-58 15,20-3-36-15,8-5-9 16,6 2-8-16,-1-4 47 15,-3 2 53-15,-8 4 16 16,-8 0 5-16,-3 4 56 16,-4 3 21-16,1 0 21 15,3 0-1-15,0 0-3 16,4 12-17-16,-1 4-20 16,0 4-27-16,-3 2-25 15,-3 3-10-15,-3 4 2 0,-2 0-2 16,-1-3-7-1,2-4-91-15,1-2 16 0,1-4-60 16,-3-4 2-16,-4-4 7 16,-1-6-67-16,0-2-47 15</inkml:trace>
  <inkml:trace contextRef="#ctx0" brushRef="#br0" timeOffset="134261.49">20655 17878 299 0,'0'0'128'16,"0"0"47"-16,0 0-60 16,0 0-10-16,0 0-11 15,0 0-14-15,39 67-38 16,-21-52-14-16,9 1-17 0,9-3-1 16,5-8-2-16,1-5-2 15,-8 0 1-15,-11-17-2 16,-13-8 5-16,-10-2 0 15,-9-1 31-15,-25 3 13 16,-12 11-40-16,-14 14-14 16,-10 11-4-16,-7 29-4 15,-3 23-156-15,11 16-326 16</inkml:trace>
  <inkml:trace contextRef="#ctx0" brushRef="#br0" timeOffset="139174.31">21941 17795 394 0,'0'0'56'0,"0"0"79"16,0 0-21-16,0 0-38 15,0 0 12-15,0 0-33 16,0 0-43-16,-5-1-12 15,8 6 1-15,9 8 6 16,1 4 60-16,0-5-2 16,-7 5-2-16,-2 0-23 15,-4 5 6-15,0 6-13 16,0-1 3-16,-10 5-6 16,5-2-4-16,5-4-4 15,0 0-7-15,6-6 1 0,16-6-1 16,8-8 6-16,6-6 5 15,3 0-9-15,0 0-10 16,-4-5-3-16,-14 4-4 16,-7 1 0-16,-10 0-6 15,-4 0-18-15,0 0-32 16,0 0-30-16,0 0-12 16,2 0-56-16,-1-9-97 15,8-4-19-15</inkml:trace>
  <inkml:trace contextRef="#ctx0" brushRef="#br0" timeOffset="139550.65">22455 17865 463 0,'0'0'67'0,"0"0"115"15,0 0-74-15,8-75-4 16,19 48-16-16,4 8-38 16,-1 10-11-16,-3 9-4 0,-6 0-25 15,-2 19-3-15,-8 10-2 16,-9 10 3-16,-2 5-3 15,-18 1 3-15,-5-1 3 16,2-10-8-16,12-9 9 16,9-14-8-16,6-8-1 15,37-3 16-15,21-8 67 16,19-14-61-16,3 0-25 16,-13 6-38-16,-21 11-171 15,-26-2-268-15</inkml:trace>
  <inkml:trace contextRef="#ctx0" brushRef="#br0" timeOffset="145426.56">28714 15352 504 0,'0'0'47'0,"0"0"13"16,0 0 128-16,0 0-70 15,0 0-62-15,0 0 14 16,0 0-56-16,2 31-1 16,4 18 45-16,1 9-12 15,0 11-30-15,-2 6 1 16,-4 7-3-16,2 1 5 15,5-5-1-15,4-10-9 16,4-13-1-16,3-21-4 16,7-14 0-16,8-16 12 15,8-4 16-15,7-10-10 16,-2-6-15-16,-12 6-7 0,-12 4-47 16,-14 6-152-16,-5 0-138 15,-4 0 11-15</inkml:trace>
  <inkml:trace contextRef="#ctx0" brushRef="#br0" timeOffset="145853.43">29158 15634 593 0,'0'0'34'15,"0"0"82"-15,0 0 89 16,0 0-130-16,60-72-11 16,-21 62-37-16,0 8-10 15,-3 2 0-15,-11 9-9 16,-10 18-8-16,-14 10-7 16,-1 8 6-16,-19-1 1 15,-8 0 0-15,5-10 3 16,11-8 0-16,11-9-3 15,0-5-1-15,23 1 1 16,9 4 11-16,7 5-9 16,0 9 5-16,-5 7-6 15,-11 8-1-15,-13 3 0 16,-10-3 0-16,-9-2 7 0,-27-5 7 16,-10-9 41-16,-6-6-10 15,4-8-13-15,13-10-6 16,6-6 0-16,9-2-6 15,4-13-11-15,9-5-9 16,7-4-196-16,6-6-301 16</inkml:trace>
  <inkml:trace contextRef="#ctx0" brushRef="#br0" timeOffset="146049.98">29919 15668 898 0,'0'0'111'15,"0"0"155"-15,0 0-162 16,0 0-80-16,0 0-24 16,0 0-19-16,60-38-234 15,-67 54-298-15</inkml:trace>
  <inkml:trace contextRef="#ctx0" brushRef="#br0" timeOffset="146201.57">29924 16140 812 0,'0'0'223'0,"0"0"26"16,0 0-46-16,79 0-153 15,-61 0-45-15,-14 0-5 16,-4 0-229-16,-36 5-425 15</inkml:trace>
  <inkml:trace contextRef="#ctx0" brushRef="#br0" timeOffset="147182.22">22364 18416 377 0,'0'0'3'16,"0"0"-1"-16,0 0 0 16,0 0 10-16,44-72-2 15,-28 69 21-15,-1 3 21 0,1 0 1 16,2-4 0-16,8-1 16 15,11-12 1-15,20-10 3 16,23-10-37-16,22-8-19 16,25-10-8-16,29-3-5 15,19 0 0-15,18 3-4 16,-2 13-28-16,-32 19-43 16,-45 20-33-16,-56 12-25 15,-55 29-46-15,-26 9 46 16</inkml:trace>
  <inkml:trace contextRef="#ctx0" brushRef="#br0" timeOffset="147371.71">23074 18473 266 0,'0'0'4'0,"0"0"15"16,0 0 33-16,0 0-19 15,0 0 26-15,0 0 11 16,59-13 2-16,29-27-46 15,12-8-13-15,1 3-7 16,-7 7-6-16,-15 14-11 16,-19 17-110-16,-30 7-119 15</inkml:trace>
  <inkml:trace contextRef="#ctx0" brushRef="#br0" timeOffset="147496.38">23396 18598 152 0,'0'0'304'15,"126"-69"-303"-15,-17 21 2 16,28-11-1-16,18-11-2 16,5-8-10-16,-6 6-150 15</inkml:trace>
  <inkml:trace contextRef="#ctx0" brushRef="#br0" timeOffset="147991.44">25243 17990 473 0,'0'0'74'15,"0"0"-26"-15,0 0 31 16,0 0-52-16,0 0-27 16,0 0 0-16,0 94 30 15,0-13 1-15,0 9-11 16,-6-1-12-16,6-10 9 16,0-21 19-16,7-22-23 15,16-11 8-15,7-14 18 16,8-8-7-16,4-3-17 15,3-5-10-15,1-13-5 16,-4 1-120-16,-5 3-46 16,-7-1-57-16,-7 1-110 0</inkml:trace>
  <inkml:trace contextRef="#ctx0" brushRef="#br0" timeOffset="148374.41">25741 18166 328 0,'0'0'120'0,"12"-76"-49"16,3 47 34-16,3-2-9 16,6 5-17-16,-2 8 28 0,-4 8-65 15,-6 10-42-15,-1 0-10 16,-3 14-3-16,1 13 5 15,-7 7-3-15,-2-1 11 16,0-2 6-16,5-6-6 16,8-9 0-16,8-7-18 15,7-1 2-15,7-1 12 16,4 5 4-16,-6 2 3 16,-7 9-3-16,-11 8-1 15,-15 7-7-15,-2 5-9 16,-31 2 17-16,-11-4 27 15,-3-8 1-15,4-12-24 16,12-15 6-16,13-6-7 0,9-6-3 16,9-21-164-1,10-10-201-15</inkml:trace>
  <inkml:trace contextRef="#ctx0" brushRef="#br0" timeOffset="148554.63">26623 17865 694 0,'0'0'20'16,"0"0"71"-16,0 0-42 16,0 0-49-16,0 0 0 15,0 0-231-15,3-16-171 0</inkml:trace>
  <inkml:trace contextRef="#ctx0" brushRef="#br0" timeOffset="148695.76">26696 18126 305 0,'0'0'437'16,"0"0"-349"-16,0 0 84 15,0 0-131-15,0 0-38 16,4 84-6-16,-2-25-372 15</inkml:trace>
  <inkml:trace contextRef="#ctx0" brushRef="#br0" timeOffset="154604.07">28210 18004 114 0,'0'0'41'15,"0"0"10"-15,0 0 12 16,0 0 9-16,0 0 16 15,0 0 15-15,0 0-23 16,37-4-25-16,-34-1 8 16,-1 4 7-16,-2-3-9 15,1 3-18-15,-1-4-3 16,2-2-19-16,-1-3-15 16,1-1 1-16,-1 0 2 15,-1 2 10-15,0-2 32 16,0 5-10-16,-9 3-20 15,-4 2-6-15,-4 1-15 0,-5 0 0 16,-5 4 0-16,0 13 0 16,-1 12 0-16,3 1-1 15,4 10 1-15,3 1-2 16,10 3 5-16,8 2-3 16,0 4 0-16,11 3 5 15,20 0-1-15,14-10 1 16,10-7 5-16,3-15-10 15,1-13-27-15,-10-8-114 16,-10-8-88-16,-8-23-51 16</inkml:trace>
  <inkml:trace contextRef="#ctx0" brushRef="#br0" timeOffset="154895.35">28775 18081 446 0,'0'0'95'16,"0"0"11"-16,0 0-6 0,0 0-15 15,0 0-49 1,0 0-35-16,102-8-1 0,-58 5 0 16,-5 0-11-16,-4 2-70 15,-10 1-53-15,-16 0-55 16,-9 0-30-16</inkml:trace>
  <inkml:trace contextRef="#ctx0" brushRef="#br0" timeOffset="155061.41">28712 18401 382 0,'0'0'68'0,"0"0"59"15,0 0 0-15,0 0 23 16,0 0-10-16,102 2-116 0,-42-11-24 16,-1-4-40-16,0 4-132 15,-9-1-91-15,-8-4-156 16</inkml:trace>
  <inkml:trace contextRef="#ctx0" brushRef="#br0" timeOffset="156590.83">29813 18137 360 0,'0'0'137'0,"0"0"-1"15,-22-92 13-15,10 67-22 16,-2 5-27-16,3 7-33 15,5 7-32-15,1 6-35 16,1 0 0-16,-5 8-11 0,-2 14 11 16,-1 7 5-1,1 7-1-15,3 3-4 0,5 2 0 16,3-7 2-16,0-8-2 16,0-9 0-16,0-10 2 15,0-6 18-15,0-1 14 16,0 0 25-16,0 0-1 15,0 0-7-15,0 0-9 16,0 0-18-16,0 0-15 16,0 0-9-16,0 0 0 15,0 0-5-15,0 0-1 16,0 0 0-16,0 2-3 16,0-2 4-16,0 2 1 15,0-2 2-15,0 0 2 16,0 0 0-16,0 0 2 0,0 0-2 15,0 0 0-15,0 0 2 16,0 0-2-16,0 0 2 16,0 0-2-16,0 0 0 15,0 0 0-15,0 0 0 16,0 0 0-16,0 0-4 16,0 0 0-16,0 0-7 15,0 0 0-15,0 0 8 16,0 0 1-16,0 0 2 15,0 0 0-15,0 0 0 16,0 0 0-16,0 2 0 16,0-2-4-16,0 0 2 0,0 0 2 15,0 0-3-15,0 0 1 16,0 0 2-16,0 0 0 16,0 0 0-16,0 0-6 15,0 0 1-15,0 0 3 16,0 0 0-16,0 0 2 15,0 0-3-15,0 0 3 16,0 0-4-16,0 0 4 16,0 0 0-16,0 0-2 15,0 0 4-15,0 0-2 16,0 0 2-16,0 0-2 16,0 0 2-16,0 0-2 15,0 0 0-15,0 0 0 16,0 0-4-16,0 0 2 15,0 1-1-15,0-1 1 0,0 0 2 16,0 0 0-16,0 0 0 16,0 0 2-16,0 0 0 15,0 0-1-15,0 0-1 16,0 0 2-16,0 0-2 16,0 0 0-16,0 0-2 15,0 0 2-15,0 0 0 16,0 0 0-16,0 0 0 15,0 0 2-15,0 0-2 16,0 0 0-16,0 0 2 16,0 0-2-16,0 0 2 15,0 0-2-15,0 0 0 0,0 0 0 16,0 0 0-16,0 0 0 16,0 0-2-16,0 0 2 15,0 0-2-15,0 0 4 16,0 0-2-16,0 0 0 15,0 0 0-15,0 0 0 16,0 0 0-16,0 0-4 16,0 0 4-16,0 0 0 15,0 0-1-15,0 0-1 16,0 1 2-16,0 2-2 16,0 2 2-16,0-2 2 15,2 2-2-15,2-1 2 0,4 1-2 16,2 3 0-16,-1-1 0 15,2 2 0-15,-1-2 0 16,-1-1 0-16,-3-2 0 16,-2-3 0-16,3-1 1 15,1 0 3-15,4-1 1 16,4-23-1-16,1-5 3 16,-1-6-7-16,-4-2-7 15,-6-2-2-15,0 5 4 16,-6 7-6-16,0 10 11 15,0 9 0-15,0 5 0 16,0 3 0-16,0 0-11 16,0 0-8-16,0 11-12 0,0 10 28 15,0 9 3 1,0 5 0-16,3 2 3 0,5 2-3 16,4 0 0-16,7-7-1 15,6-3-8-15,3-12-38 16,5-8-56-16,5-9-63 15,4-3-73-15,7-23-175 16</inkml:trace>
  <inkml:trace contextRef="#ctx0" brushRef="#br0" timeOffset="173913.75">13816 4030 249 0,'0'0'9'0,"0"0"10"16,0 0-3-16,-56 94-11 16,45-43 12-16,-1 12 15 15,-1 12-1-15,1 10-13 16,-2 14 5-16,2 24 20 16,-2 23 5-16,1 24 2 15,0 22-7-15,0 9 1 16,2 20-2-16,2 15 18 15,5 20 2-15,1 13 4 16,3 15 4-16,0 16-11 16,0 18-5-16,0 22-3 0,0 29-11 15,1 22-10 1,4 26-9-16,2 32 0 0,7 15-9 16,8 22-5-16,9-1-6 15,11-9-1-15,9-9 0 16,5-17 4-16,6 5 7 15,-3 5 21-15,-4 7-4 16,-10 0-2-16,-9-12-11 16,-9-15-15-16,-3-26 0 15,1-22-32-15,9-18-52 16,7-26-5-16,8-26-54 16,-3-40-151-16,-9-56-3 0</inkml:trace>
  <inkml:trace contextRef="#ctx0" brushRef="#br0" timeOffset="174036.77">15812 17355 336 0,'0'0'0'0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9:23.288"/>
    </inkml:context>
    <inkml:brush xml:id="br0">
      <inkml:brushProperty name="width" value="0.05292" units="cm"/>
      <inkml:brushProperty name="height" value="0.05292" units="cm"/>
      <inkml:brushProperty name="color" value="#FF0000"/>
    </inkml:brush>
  </inkml:definitions>
  <inkml:trace contextRef="#ctx0" brushRef="#br0">2398 3964 543 0,'0'0'92'16,"0"0"69"-16,0 0 28 0,0 0-45 16,0 0-33-16,0 0-45 15,0 0-66 1,0 0 0-16,-16 27-16 0,16 5 16 15,0 7 10-15,0 4 5 16,0-2-10-16,-3 4-3 16,-3-3 2-16,1-4 1 15,4-10 4-15,1-9-9 16,0-14-2-16,19-5-5 16,21-30 7-16,14-25 22 15,6-25-11-15,-11-7 0 16,-16 0 4-16,-14 12 56 15,-13 12 41-15,-6 22-12 0,0 13-33 16,0 18 40 0,0 9-24-16,0 1-58 0,0 0-25 15,-3 15-31-15,0 21-8 16,-1 19 35-16,2 23 4 16,2 17 2-16,0 18-2 15,9 17-2-15,9 16 2 16,-1 13-4-16,-1 14-4 15,-9 0-16-15,-7-10 15 16,0-22 7-16,-23-29 2 16,-12-34 0-16,-4-35-2 15,-4-32 2-15,-2-19 19 16,5-50 7-16,3-38-26 16,13-33-12-16,15-24-41 0,9-4-95 15,27 17-44-15,16 26-75 16,5 35-87-16,-5 18-23 15</inkml:trace>
  <inkml:trace contextRef="#ctx0" brushRef="#br0" timeOffset="330.11">2277 3546 527 0,'0'0'122'0,"0"0"-13"16,0 0-62-16,0 0-43 16,0 0 1-16,0 0 54 15,75 0 24-15,-38-4-24 16,-4-13-25-16,-15 1-13 15,-15 0 5-15,-3 3 75 16,-9 1-44-16,-16 6-57 16,-8 6 0-16,-3 0-9 15,9 23-12-15,9 18-32 16,11 14-115-16,7 13-84 16,28 4-119-16</inkml:trace>
  <inkml:trace contextRef="#ctx0" brushRef="#br0" timeOffset="1591.92">4194 4154 239 0,'0'0'125'16,"0"0"-32"-16,0 0 31 15,0 0-17-15,0 0-3 16,0 0-7-16,0 0 38 16,6-67-36-16,-9 42-1 0,-6-5-24 15,-7 1-21-15,-1-1-17 16,-1 3-17-16,3 6 9 16,-1 9-19-16,4 5-7 15,-3 7-2-15,-6 19-15 16,-9 23-11-16,2 16 18 15,4 5 5-15,12 2-3 16,12-11 3-16,0-11-3 16,18-11 6-16,6-18 0 15,4-14 0-15,8 0 13 16,5-30 19-16,3-15 1 16,-5-8-12-16,-6-1-14 15,-8 10 10-15,-9 11-13 0,-8 17-4 16,1 13-2-16,-3 5-3 15,3 26-39-15,1 12 22 16,1 9 22-16,2 1 24 16,1-7 4-16,2-7-9 15,2-9 6-15,6-11-17 16,-2-6-8-16,6-10-50 16,4-3-198-16,4-27-226 15</inkml:trace>
  <inkml:trace contextRef="#ctx0" brushRef="#br0" timeOffset="2009.82">5007 3735 404 0,'0'0'132'0,"0"0"20"15,0 0 18-15,0 0 7 16,0 0-48-16,0 0-35 16,-9-8 8-16,9 8-3 15,0 0-33-15,0 0-24 16,0 0-40-16,18 5-2 16,13 10 0-16,17 9 6 0,7 3-4 15,-1 5-2-15,-2 1 0 16,-9 4-8-16,-9 0-13 15,-11 1-11-15,-10-4 26 16,-13-8-2-16,0-2 3 16,-22-2 5-16,-17-1 3 15,-10 1-3-15,1 0 4 16,-4 6-2-16,3 3 0 16,-1 5 0-16,1 2 2 15,7-1-4-15,8-1 0 16,12-5-72-16,13-6-175 15,9-13-177-15,3-12-28 0</inkml:trace>
  <inkml:trace contextRef="#ctx0" brushRef="#br0" timeOffset="2475.56">5696 3553 742 0,'0'0'285'0,"0"0"-22"16,0 0-107-16,0 0-77 16,0 0-79-16,-15 81 8 15,15-31 38-15,0 7 8 0,0 0-27 16,0 0-12-16,0-3 34 15,0-10-22-15,0-8-17 16,0-12-6-16,0-12 6 16,0-9-8-16,0-3 11 15,0 0 15-15,9-22 102 16,9-8-85-16,13-4-43 16,8 4-2-16,7 10-12 15,5 14-2-15,0 6-5 16,-2 10-3-16,-9 17-4 0,-16 6 3 15,-18 6-3 1,-6 1 26-16,-31 1 2 0,-16-3 4 16,-14-6 2-16,0-5 2 15,0-12 15-15,6-10 13 16,10-5-15-16,12 0-23 16,20-13-6-16,13-17-241 15,40-20-347-15</inkml:trace>
  <inkml:trace contextRef="#ctx0" brushRef="#br0" timeOffset="3431.45">7388 3517 431 0,'0'0'146'0,"0"0"25"16,0 0 75-16,0 0-81 16,0 0-36-16,0 0-69 15,0 5-60-15,11 37-28 16,7 20 28-16,6 20 31 0,-2 6 0 16,-6-1 16-16,-5-8-13 15,-5-13-23-15,-1-16 0 16,-4-21-5-16,1-13-4 15,-2-16-2-15,0 0-17 16,-20-23-38-16,-11-15-152 16,-8-10-103-16,5-10 59 15,7-1-81-15</inkml:trace>
  <inkml:trace contextRef="#ctx0" brushRef="#br0" timeOffset="4372.69">7203 3749 293 0,'0'0'87'16,"0"0"25"0,0 0-9-16,0 0-17 0,0 0-8 15,17 72-7-15,43-72 60 16,23 0-34-16,25-25-39 16,17-17-41-16,-2-12-17 15,-16-5-27-15,-28-2-104 16,-31 7 44-16,-29 11 83 15,-19 6 4-15,0 8 8 16,-18 8 63-16,-1 12 18 16,8 6 3-16,-1 3-17 15,1 16-52-15,0 20-23 16,2 16 28-16,3 13 8 16,6 13-18-16,0 8-7 15,0-1-4-15,0-4-3 0,4-14-4 16,1-18 2-16,-2-18-1 15,0-19-1-15,2-12 0 16,-5 0 17-16,0-25 25 16,3-11-27-16,3-10-9 15,5 3 1-15,3 9-7 16,5 13-5-16,5 14 1 16,6 7-13-16,6 13-5 15,1 19-9-15,2 6 0 16,-8 2 16-16,-4-1 13 15,-5-10-1-15,-4-8 3 16,-3-11-2-16,-1-5 2 0,-1-5 14 16,9 0 23-16,5-15-6 15,7-9-16-15,8-5-11 16,0-2-4-16,-3 1 0 16,-11-1 0-16,-10 3-4 15,-13 5 4-15,-5 2 9 16,-2 6-7-16,-16 5 4 15,-4 6-1-15,-2 4 14 16,-1 1-10-16,2 23-9 16,4 8 0-16,7 7-5 15,10 4 3-15,2 0-2 16,18-4 2-16,17-4 2 0,9-6 0 16,6-11-2-1,-1-11 2-15,-6-7-9 0,-4-1-2 16,-8-20 7-16,-4-6 4 15,-6-2 4-15,-5 1 1 16,-7 7 3-16,-4 9-6 16,-2 9-2-16,-2 3-2 15,5 6-17-15,5 15-1 16,2 6 20-16,6 6 0 16,2 0 2-16,2-5 12 15,-1-6-10-15,-1-13 6 16,-6-3-1-16,4-6 13 15,-1-6 27-15,0-13 3 16,0-5-39-16,-3 2-3 16,-2 6-8-16,-5 5-2 0,-2 11-6 15,-2 0-13-15,3 16-6 16,1 8 17-16,4 2 8 16,1-3 0-16,1-5 2 15,5-6-2-15,4-11-47 16,2-1-168-16,5-13-245 15</inkml:trace>
  <inkml:trace contextRef="#ctx0" brushRef="#br0" timeOffset="5108.08">10764 3897 522 0,'0'0'140'15,"0"0"95"-15,-98-67-89 0,55 34-41 16,2 3-8-16,6 8-38 16,9 9-28-16,5 13-31 15,4 10-9-15,1 29-9 16,3 19-7-16,6 15-16 15,7-1-22-15,0-4 20 16,10-17 8-16,14-20 30 16,0-19-9-16,-2-12 14 15,-4-6 16-15,0-24 95 16,0-10-16-16,-5-9 0 0,-1 0-48 16,0 7-12-16,-4 9-18 15,-1 16-17-15,6 17-3 16,4 2-16-16,11 30-17 15,8 16 16-15,3 8 10 16,-5 1 8-16,-6-8-9 16,-6-13 4-16,-3-11 3 15,-6-15-31-15,4-10-46 16,8-17-23-16,12-24-15 16,12-22-162-16,-2-12 131 15,-10 0 65-15,-13 6 85 16,-11 19 12-16,-10 19 88 15,-3 19 107-15,0 12 57 0,0 12-178 16,0 19-41 0,0 10 154-16,0 9-57 0,0 2-24 15,2 0-30-15,7-1-43 16,5-9-19-16,0-9-18 16,-2-10-8-16,-2-15-201 15,-7-8-172-15,-3-4-157 16</inkml:trace>
  <inkml:trace contextRef="#ctx0" brushRef="#br0" timeOffset="5572.93">10888 4052 581 0,'0'0'52'16,"0"0"62"-16,91-27-18 0,-19 11-27 15,14-6-39-15,7-9-20 16,-2-2-10-16,-6-8-39 15,-17-3-82-15,-14 2 23 16,-21 1 72-16,-18 6 26 16,-14 5 78-16,-1 6 121 15,0 7 32-15,-7 6 14 16,1 8-47-16,1 3-23 16,1 0-102-16,-3 14-73 15,1 13-8-15,1 14 6 16,5 8 0-16,0 6 0 15,12-1 2-15,4-1 2 16,-5-10-2-16,-4-14-2 0,-7-12-19 16,0-9-56-16,0-8 36 15,0 0 41-15,3-22 22 16,6-9-22-16,6-3-2 16,8 8-2-16,2 9-4 15,2 14 6-15,-1 3-6 16,0 10-9-16,-5 16 13 15,-11 9-6-15,-10 6-5 16,-12 0 1-16,-25-1 14 16,-11-4 0-16,-9-4-4 15,-9-5 4-15,-12 0-85 16,-10-10-174-16,-3-8-311 0</inkml:trace>
  <inkml:trace contextRef="#ctx0" brushRef="#br0" timeOffset="7394.12">6618 5495 487 0,'0'0'80'16,"0"0"-12"-16,0 0-24 16,0 0 4-16,0 0 4 15,0 0 13-15,67-70-29 16,-57 42-15-16,-7 6 43 15,-3 13-5-15,0 4-36 16,-1 5-23-16,-11 2-14 16,1 22 4-16,-3 10 1 15,0 7 9-15,5 0 0 0,9-2 6 16,0-7-11 0,11-6 8-16,12-6-3 0,9-16 8 15,11-4-4-15,15-29 7 16,8-24 18-16,7-19-17 15,-14-11-4-15,-15-1-6 16,-17 4 7-16,-20 9 4 16,-7 14 44-16,0 20-16 15,-1 16 6-15,-7 16 9 16,2 5-5-16,0 13-51 16,-4 24-28-16,2 19 28 15,2 13 0-15,5 3 2 16,1-2 0-16,9-10-2 15,18-8 0-15,7-15-5 16,12-17 3-16,5-18 2 0,4-5 3 16,-3-32 1-16,-7-14 7 15,-10-12-4-15,-15-3 1 16,-14 2-1-16,-6 10 0 16,0 15 3-16,-7 16-9 15,-1 14 5-15,2 7-6 16,1 12-26-16,0 17 8 15,5 11 18-15,0 4-4 16,22 2-1-16,10 0-8 16,2-6-7-16,2-5 6 15,-3-6 3-15,-11-4 11 16,-3-6 0-16,-11-4-4 0,-8-1 1 16,0-2-4-1,-12 3 3-15,-18 0 4 0,-7 1 5 16,-2-4-1-16,8-3 1 15,7-4-1-15,10-3-2 16,10-2 5-16,2 0-2 16,2 0-3-16,0 0-2 15,12 0-5-15,23-14 3 16,14-7 2-16,10-6 0 16,-2-4 0-16,-1-6-7 15,-9-4-9-15,-8-5 12 16,-12 3 4-16,-14 2 4 15,-13 7 12-15,0 10 38 0,-15 11 10 16,-3 8-11 0,-6 5-14-16,-4 14-39 0,1 19-2 15,2 8 1-15,14 5 2 16,11-1-4-16,0-1 3 16,27-7 0-16,12-9 2 15,10-11 1-15,2-12 5 16,1-5 2-16,-10-2-10 15,-9-13-121-15,-6-7-148 16,-11-11-289-16</inkml:trace>
  <inkml:trace contextRef="#ctx0" brushRef="#br0" timeOffset="8744.64">9311 3913 258 0,'0'0'194'16,"0"0"-62"-16,0 0 1 16,0 0 11-16,0 0-23 15,0 0-97-15,0 0-21 16,99 32 15-16,-66 18-2 15,-9 9-1-15,-6 4 27 16,-5-5-4-16,-7-6-13 16,-3-12-15-16,0-14-4 15,-3-10-2-15,0-9-1 16,0-7 8-16,0-3 18 0,0-21 140 16,0-15-133-1,9-15-29-15,13-10-7 0,11 0 0 16,-3 10-3-16,-8 21 3 15,-13 16 7-15,-7 16 4 16,-2 1-11-16,0 13-28 16,-14 17 28-16,1 9 26 15,-2 4 3-15,12 3-11 16,3-7-12-16,3-5-6 16,27-8 0-16,10-7-6 15,14-11-100-15,2-8-117 16,-2-7-197-16,-12-22-171 15</inkml:trace>
  <inkml:trace contextRef="#ctx0" brushRef="#br0" timeOffset="8956.47">9780 3939 551 0,'0'0'123'0,"0"0"51"16,0 0-38-16,0 0-39 16,106-33-60-16,-63 19-27 15,-7 2-10-15,-3 5-5 16,-9 7-149-16,-14 0-159 16,-10 9-38-16</inkml:trace>
  <inkml:trace contextRef="#ctx0" brushRef="#br0" timeOffset="9074.64">9871 4110 320 0,'0'0'132'16,"0"0"80"-16,0 0 29 16,0 0-10-16,91 22-93 15,-39-27-108-15,2-9-30 16,-5 0-97-16,-13-1-389 16</inkml:trace>
  <inkml:trace contextRef="#ctx0" brushRef="#br0" timeOffset="9982.07">9319 5439 428 0,'0'0'145'0,"0"0"37"0,0 0-44 16,0 0-46 0,0 0-45-16,86-54-36 0,-42 54-11 15,0 10-5-15,-2 21 3 16,-6 10-5-16,-15 9 7 15,-15 4 0-15,-6 1-2 16,-20-7 2-16,-8-12 9 16,10-14 2-16,9-16-6 15,6-6 28-15,3-9 103 16,0-27-20-16,3-14-100 16,20-15-1-16,11-7-15 15,-1 2-2-15,-9 14 2 16,-6 20 0-16,-14 17 2 15,-4 14-6-15,0 5-1 16,-3 16-21-16,-12 16 19 0,0 9 7 16,6 6 9-16,8 0 2 15,1 0-4-15,9-8-5 16,19-4 3-16,13-8-3 16,8-12-2-16,7-10-53 15,1-5-161-15,-5-20-234 16</inkml:trace>
  <inkml:trace contextRef="#ctx0" brushRef="#br0" timeOffset="10194.62">10105 5386 665 0,'0'0'164'0,"0"0"31"15,0 0-98-15,0 0-49 16,102-31-24-16,-53 17-17 16,-4 2-7-16,-11 3-52 15,-15 9-155-15,-16 0-101 16,-3 14-23-16</inkml:trace>
  <inkml:trace contextRef="#ctx0" brushRef="#br0" timeOffset="10320.86">10092 5629 396 0,'0'0'143'0,"0"0"53"16,0 0 31 0,0 0-66-16,115 0-140 0,-56-20-21 15,5-3-51-15,2-9-336 16,1-9-171-16</inkml:trace>
  <inkml:trace contextRef="#ctx0" brushRef="#br0" timeOffset="10762.47">11222 5277 552 0,'0'0'91'15,"0"0"104"-15,-10-92-18 16,-10 56-73-16,-10 2-16 15,1 9-37-15,-1 10-14 16,3 15-1-16,2 3-36 16,1 26-2-16,9 16-9 15,6 10 11-15,9 4-1 16,0-3 1-16,24-6-6 16,3-13-24-16,1-10 1 15,-4-13 27-15,-9-9 1 16,1-5 2-16,1-19 8 15,4-18 36-15,1-13-1 16,-1 1-15-16,-8 6 25 0,-5 16 6 16,-5 17 37-16,-3 8-8 15,0 2-71-15,0 24-18 16,0 14-10-16,0 11 10 16,7 0 4-16,5-3-4 15,9-6 0-15,-2-10-4 16,1-13-50-16,-1-8-107 15,-1-9-123-15,1-12-168 16</inkml:trace>
  <inkml:trace contextRef="#ctx0" brushRef="#br0" timeOffset="10935.02">11552 5308 813 0,'0'0'252'0,"0"0"-33"15,0 0-29-15,0 0-83 16,116-9-59-16,-57-2-38 16,-1-1-10-16,-5 0-127 15,-8-2-237-15,-11-8-334 16</inkml:trace>
  <inkml:trace contextRef="#ctx0" brushRef="#br0" timeOffset="11341.16">12078 4816 768 0,'0'0'235'15,"0"0"86"-15,0 0-162 16,0 0-5-16,0 0-85 16,0 0-20-16,-34 80 18 15,46-34-24-15,4 3-12 16,-1 3-19-16,2 0-2 15,-5-4-10-15,-5-7 4 16,0-14-2-16,-2-10 0 16,-2-12-2-16,2-5 10 15,5-13 7-15,12-23 11 0,16-10-28 16,15 0-4 0,4 8 2-16,6 20 0 0,-10 18-8 15,-11 6-3-15,-9 27 3 16,-17 6 4-16,-16 2-2 15,-16 3 8-15,-30-6 6 16,-20-8 4-16,-13-6-2 16,2-15 7-16,5-9 15 15,14 0-14-15,16-19-1 16,18-12-15-16,23-6-120 16,10-10-346-16,44-7-467 15</inkml:trace>
  <inkml:trace contextRef="#ctx0" brushRef="#br0" timeOffset="15464.42">1609 3325 281 0,'0'0'32'0,"0"0"16"16,0 0-48-16,0 0-8 15,0 0 8-15,0 0 52 16,0 0-4-16,-30 91 11 15,30-29-28-15,0 40-11 16,5 48 26-16,8 51-4 16,-4 45-14-16,-9 35-3 15,0 29-21-15,-9 14-4 16,5 5-49-16,6-17-86 0,37-38-1 16,24-56-252-1</inkml:trace>
  <inkml:trace contextRef="#ctx0" brushRef="#br0" timeOffset="22419.27">2028 4507 157 0,'0'0'4'16,"0"0"-4"-16,-85-70 11 15,60 50-8-15,1 1 1 0,0 4 0 16,-6-4 2-16,-1-3 12 15,1-4-1-15,-3-8-2 16,8-4 1-16,1-9-14 16,3-9 2-16,3-3-3 15,8-3 0-15,7 3 0 16,3 7-1-16,0 9 36 16,10 9 9-16,1 15 10 15,-7 11-23-15,-4 8-9 16,0 0-23-16,0 6-5 15,-15 29 5-15,-9 22 4 16,-10 31-2-16,-6 21 10 16,1 18-7-16,9 13 13 15,5 5-3-15,13 11 3 0,9 6-6 16,3 3-5-16,9 2-6 16,15-11 2-16,4-4-3 15,0-5 0-15,-1 3 3 16,-6 10-1-16,-3 8-1 15,0 8 0-15,9 2-1 16,13-3 0-16,14-9-10 16,16-17-118-16,-3-24-262 15</inkml:trace>
  <inkml:trace contextRef="#ctx0" brushRef="#br0" timeOffset="23192.71">14316 3244 161 0,'0'0'18'0,"-103"-76"-18"0,52 42 28 16,2 6 7-16,10 3 6 16,11 3 23-16,10 3-15 15,9 9-2-15,6 3-4 16,3 7-36-16,0 0-7 15,15 16-7-15,18 32 4 16,13 36 3-16,3 41 0 16,-3 49 8-16,-16 49 4 15,-19 37 4-15,-11 25 16 16,-2 16-10-16,-5-2 12 16,7-9 1-16,10-16-2 0,30-33-15 15,11-18-13 1,9-19-3-16,3-16-1 0,-13-21 1 15,-23-28-2-15,-27-24-9 16,-34-25-27-16,-57-23 18 16,-36-14 18-16,-37-13 0 15,-29 6 0-15,-45 14-33 16,-73 22-190-16</inkml:trace>
  <inkml:trace contextRef="#ctx0" brushRef="#br0" timeOffset="100034.22">2477 7749 475 0,'0'0'93'0,"0"0"-15"16,0 0-5-16,0 0-22 16,0 0-24-16,0 0-24 15,0 0 12-15,-4 82 31 16,2-52-9-16,2 3 7 15,0 4-2-15,-3 1 7 16,-3 4-17-16,0 4 9 16,-3 7-8-16,-4 5-1 0,4-3-11 15,0-8-1 1,5-14 1-16,4-14-5 0,0-9-11 16,14-7-3-16,7-3 1 15,5 0 6-15,11-7 2 16,-1-7-4-16,-2 3-7 15,-4 2-32-15,-3 5-127 16,-7-4-166-16,-9-9 14 16</inkml:trace>
  <inkml:trace contextRef="#ctx0" brushRef="#br0" timeOffset="100253.24">2807 7875 372 0,'0'0'144'0,"0"0"-32"15,0 0 13-15,0 0 43 16,0 0-49-16,0 0-78 16,-15-25-32-16,15 25-9 15,0 0-8-15,0 0-153 16,0 0-122-16,0 10-124 15</inkml:trace>
  <inkml:trace contextRef="#ctx0" brushRef="#br0" timeOffset="100446.73">2823 8143 494 0,'0'0'94'16,"0"0"15"-16,0 0 67 15,0 0-16-15,0 0-103 16,0 0-39-16,-4 1-18 16,4-1-43-16,0 0-117 15,0 7-66-15,0-2-16 16,0-1-8-16</inkml:trace>
  <inkml:trace contextRef="#ctx0" brushRef="#br0" timeOffset="100911.75">2814 7819 273 0,'0'0'129'0,"0"0"25"16,0 0-22-16,0 0 30 15,0 0-1-15,0 0-114 16,-19-9-47-16,19 35-14 16,9 15 14-16,9 10 65 0,-8 10-5 15,-7 7-12-15,-3 11-23 16,0 0 3-16,0-11-17 15,0-15-11-15,12-21-55 16,22-27-274-16,8-7-50 16</inkml:trace>
  <inkml:trace contextRef="#ctx0" brushRef="#br0" timeOffset="101497.32">3975 7925 233 0,'0'0'158'16,"0"0"4"-16,0 0-17 15,0 0 18-15,0 0-51 0,-36-95-19 16,15 72-36-16,0 6-24 15,3 9 3-15,2 8-35 16,1 0-1-16,0 28-15 16,3 9 4-16,6 11 5 15,6 2-6-15,0-6-21 16,6-8-7-16,9-14 24 16,3-8 3-16,1-14-19 15,-1-3 32-15,0-23 5 16,2-8 15-16,-6-7 0 15,-3 3 2-15,-8 8 19 16,0 13 2-16,-3 10-14 16,0 7 12-16,7 7-41 0,4 18-43 15,5 10 43 1,7 7 5-16,2 2 1 0,2-5-6 16,-2-6 0-16,2-8-21 15,-2-12-144-15,-1-13-169 16,8-16-145-16</inkml:trace>
  <inkml:trace contextRef="#ctx0" brushRef="#br0" timeOffset="101871.3">4404 7661 195 0,'0'0'363'0,"0"0"-308"15,0 0 12-15,0 0 70 16,97 47-2-16,-37-34-44 16,13-5-39-16,3-2-31 15,-3-6-8-15,-9 2 1 16,-14-1-6-16,-19 2-6 15,-12 1-2-15,-14 0 1 16,-5 5-1-16,-12 2 10 16,-21 6 11-16,-13 10-8 15,-6 7-2-15,-4 9-6 0,4 12-3 16,3 8-2-16,15 3 0 16,11-2-12-16,19-15-127 15,4-20-125-15,33-26-50 16,13-15-133-16</inkml:trace>
  <inkml:trace contextRef="#ctx0" brushRef="#br0" timeOffset="102315.41">5253 7536 631 0,'0'0'225'0,"0"0"27"16,0 0-120-16,0 0-30 16,0 0-91-16,0 0-2 15,-21 49-3-15,20-27 14 16,1 2 2-16,0 7 3 16,0 9-10-16,-3 7-8 15,0 4-3-15,0 2 1 16,1-9 1-16,2-10 2 15,0-15 1-15,0-11-9 16,0-6 0-16,0-2 6 16,0-3 85-16,8-22 74 0,14-10-104 15,9-6-59-15,10 5-4 16,6 12 0-16,0 14-6 16,0 10-13-16,-6 10-18 15,-10 18 5-15,-12 4 13 16,-19 4 9-16,-9 3 12 15,-32-3 6-15,-12-5 2 16,-2-9-2-16,3-10-4 16,7-8 4-16,5-4-6 15,10-11-113-15,5-31-525 16</inkml:trace>
  <inkml:trace contextRef="#ctx0" brushRef="#br0" timeOffset="104832.09">3360 7833 320 0,'0'0'103'0,"0"0"49"16,0 0-24-16,0 0-9 15,0 0 0-15,0 0-30 16,0 0-45-16,0 0-23 15,-31-6-21-15,31 22-2 16,0 8 2-16,0 12 2 0,6 6-1 16,4-1 4-1,2-7-1-15,9-9-8 0,0-16 1 16,3-9-21-16,-3-4 7 16,-5-23 17-16,-1-13 13 15,-6-6-6-15,-6-2 1 16,-3 8-3-16,0 11-2 15,0 16 5-15,0 9 7 16,0 4 17-16,1 7-32 16,7 22-24-16,5 11 24 15,1 14 12-15,2 9 5 16,-1 19-16-16,1 14 11 16,-4 15-11-16,-7 6 1 15,-2-2-2-15,-3-8-3 16,0-10 1-16,-18-19-11 0,-6-25 5 15,6-24 8-15,2-24 1 16,-5-8 14-16,2-36 11 16,-1-25-21-16,7-26-5 15,13-16-11-15,0-14-75 16,7 0-198-16,8 12-95 16</inkml:trace>
  <inkml:trace contextRef="#ctx0" brushRef="#br0" timeOffset="105021.6">3363 7377 191 0,'0'0'482'0,"0"0"-367"16,0 0-115-16,0 0-20 15,0 0-62-15,0 0-230 16</inkml:trace>
  <inkml:trace contextRef="#ctx0" brushRef="#br0" timeOffset="106298.36">3074 8054 125 0,'0'0'100'0,"0"0"9"16,0 0 14-16,0 0 3 16,0 0-24-16,0 0-1 15,0 0-32-15,-14 0 3 16,14 0 6-16,0 0-15 16,0 0-13-16,0 0-14 15,0 0-17-15,0 0-11 16,0-3-6-16,0 1-2 15,0 0-5-15,0 2-25 16,0 0-97-16,0 0-108 0,2 3-77 16,-1 8-125-16</inkml:trace>
  <inkml:trace contextRef="#ctx0" brushRef="#br0" timeOffset="106535.55">3080 8447 284 0,'0'0'160'0,"0"0"-37"16,0 0-31-16,0 0 17 15,0 0-26-15,0 0-10 16,-6-6-10-16,6 1-35 15,0-1-28-15,0 3-10 16,0 0-144-16,0 1-162 16</inkml:trace>
  <inkml:trace contextRef="#ctx0" brushRef="#br0" timeOffset="107269.87">3551 7732 88 0,'0'0'86'0,"0"0"31"0,0 0 5 16,0 0 6-16,0 0-80 16,0 0-14-16,0-83-11 15,0 54 2-15,-9 4 0 16,0 3-5-16,-3 5 12 16,3 6 12-16,-1 6 23 15,7 5-25-15,0 0-42 16,0 9-5-16,0 14-11 15,-3 11 16-15,1 5 4 16,4 5-4-16,1 2 0 16,0 2 1-16,3 2-1 15,12 4 0-15,10 4 0 16,2 5 4-16,1 3-1 0,1 8 1 16,-4 6-4-16,-10 3 0 15,-6-1-2-15,-6-8-23 16,-3-15-93-16,0-18 17 15,0-22-20-15,0-19-128 16</inkml:trace>
  <inkml:trace contextRef="#ctx0" brushRef="#br0" timeOffset="108980.85">7383 7631 317 0,'0'0'115'0,"0"0"27"15,-3-92-55-15,-15 50 7 16,-16 3-6-16,-5 12-37 16,-1 13-35-16,2 14-14 15,7 14-1-15,4 33-2 16,11 14-5-16,8 8 6 15,8-6 0-15,8-12 0 16,23-18-8-16,8-19 6 16,7-14-1-16,-1-20 3 15,-5-22 13-15,-7-8 6 16,-13 0-7-16,-10 5 27 16,-9 10 32-16,-1 15-25 15,0 10 2-15,0 10 15 16,0 9-63-16,0 21-21 15,0 19 21-15,6 12 12 0,2 8-9 16,2 1 3-16,4 5-1 16,-4 1-3-16,0 0-2 15,-2 2 5-15,-2-3 0 16,0-14-3-16,4-18-4 16,5-26-153-16,6-20-193 15,4-52 47-15</inkml:trace>
  <inkml:trace contextRef="#ctx0" brushRef="#br0" timeOffset="109774.52">7723 7560 496 0,'0'0'143'16,"0"0"55"-16,0 0 5 16,0 0-84-16,0 0-28 15,-97 85 3-15,85-52-41 16,9 0-32-16,3 0-18 15,0-2 1-15,14-2-4 16,9-3-4-16,6-3 4 16,4-6-1-16,4-6-27 15,4-10-121-15,-3-1 27 16,-5-12 21-16,-8-12 40 16,-10-5 61-16,-10-5 6 15,-5-5 10-15,0-3-6 16,-20 2 28-16,-5 3 9 0,-7 8-22 15,-2 10-23 1,1 5-2-16,6 9 0 0,7 3 5 16,9 2-12-16,8-3-1 15,3-1-4-15,0-6-48 16,21-12 2-16,12-6 58 16,7-3 3-16,5 6-3 15,-2 12 2-15,-7 13-1 16,-6 4 26-16,-7 25 6 15,-4 8 12-15,-5 9 20 16,-3-3-9-16,-2 1-11 16,4-5-1-16,-4-3-26 0,-1-2-16 15,-4 0-2 1,0 3 0-16,-4 3 0 0,0 2-2 16,-4-2-3-16,-5-5-4 15,3-13 5-15,6-9-1 16,0-9-2-16,2-4-54 15,20-10-4-15,14-21 57 16,1-4-121-16,-4-3-62 16,-9 6 4-16,-17 12-10 15,-7 8 68-15,0 8 116 16,0 4 13-16,-9 0 40 16,2 4 14-16,2 8 23 15,5 5-11-15,0 1 15 0,2 0-21 16,13 1-7-1,7-4-17-15,8 0-19 0,7-7-5 16,9-6 12-16,5-2-8 16,0 0-9-16,-6-13 4 15,-10-11 28-15,-12-2 38 16,-14-6 46-16,-9 1-16 16,-15 2-9-16,-19 4-31 15,-15 6-43-15,-7 11-17 16,-4 8-7-16,5 0-2 15,11 23-76-15,14-2-321 16,28-6-266-16</inkml:trace>
  <inkml:trace contextRef="#ctx0" brushRef="#br0" timeOffset="110271.09">9493 7508 504 0,'0'0'208'16,"0"0"64"-16,0 0-87 16,0 0-43-16,0 0-82 15,0 0-60-15,-17 51 6 16,17-7 29-16,0 10 6 15,1 7-24-15,1 3-4 16,-2 3 10-16,0-9-15 16,0-7-4-16,0-10-3 0,0-12-2 15,16-10 1-15,11-12 0 16,13-7 9-16,12-1 8 16,6-20 4-16,0 1-7 15,-11 0-3-15,-7 5-11 16,-10 2-27-16,-8 6-172 15,-7-3-136-15,-9-4-102 16</inkml:trace>
  <inkml:trace contextRef="#ctx0" brushRef="#br0" timeOffset="110652.11">10069 7579 473 0,'0'0'117'0,"0"0"38"15,72-80-18-15,-41 62 19 16,1 15-58-16,-6 3-58 16,-2 22-31-16,-10 14-9 15,-11 10 0-15,-3 4 0 16,-14-1 17-16,-5-12-10 15,8-10-5-15,10-11-2 16,1-12-6-16,15-4 6 16,22-4 7-16,11-5 17 15,4-2-24-15,3 11 4 0,-7 0 1 16,-12 19-10-16,-15 7-2 16,-21 7-5-16,-14 8 12 15,-43 2 2-15,-21 4 10 16,-15-8-4-16,-1-13 8 15,9-10-16-15,13-16-35 16,10-16-500-16</inkml:trace>
  <inkml:trace contextRef="#ctx0" brushRef="#br0" timeOffset="114195.63">3217 9119 61 0,'0'0'62'16,"0"0"-23"-16,0 0 13 16,0 0-6-16,0 0-8 15,0 0-7-15,0 0 1 16,0-17-11-16,0 16 31 15,0-1 1-15,0 2 11 16,0-5-1-16,-6 0-5 0,-4-5-23 16,-2-4-3-16,-6 2-5 15,4-5-16-15,-3 5-3 16,0 2-8-16,-1 6 3 16,0 2-3-16,0 2 6 15,2 0-4-15,-5 18-2 16,3 12-2-16,0 6 0 15,5 4 1-15,10 0-1 16,3-8-1-16,0-8 3 16,13-11-1-16,5-10 1 15,6-3 0-15,10-19 9 16,1-13 17-16,-4-4-13 16,-6 2-5-16,-14 10 14 15,-4 7 46-15,-7 13 13 0,0 4-17 16,0 0-42-16,0 7-22 15,0 17-5-15,0 7 5 16,0 8 3-16,0 9 2 16,11 10-1-16,1 7-3 15,1 8 1-15,-4 7-2 16,-1 7 1-16,-8 3-2 16,0-5 6-16,-5-12-9 15,-9-21 6-15,4-20-2 16,1-18 7-16,-3-11-4 15,-1-3 24-15,-7-24 95 16,-5-15-93-16,9-15-29 16,8-8-15-16,8-5-50 0,13 6-96 15,22 7-123-15,5 5-4 16</inkml:trace>
  <inkml:trace contextRef="#ctx0" brushRef="#br0" timeOffset="114854.75">3582 9221 421 0,'0'0'111'0,"0"0"14"0,0 0 32 15,0 0 1-15,0 0-95 16,0 0-16-16,-37-20-36 15,34 20-11-15,0 3-11 16,-1 11 11-16,1 5-1 16,3 4 1-16,0 2-2 15,0 1-4-15,7 4 6 16,11-3-10-16,4-5 2 16,5-10-9-16,3-12-3 15,3 0 20-15,-3-20 6 16,-8-9 13-16,-4-2-4 15,-13-1 20-15,-5-1 13 16,-2 1-16-16,-23 0-20 16,-8-1-12-16,-1 4 1 15,-4 4 3-15,4 6-4 0,7 10-11 16,6 9-17-16,9 0 0 16,6 11-5-16,6 2 3 15,0-2 3-15,8-6 11 16,17-5-1-16,8-8 17 15,6-20 2-15,4-9 17 16,-4-5-4-16,-5 0-2 16,-3 4 9-16,-7 12-6 15,-7 10 21-15,-4 12-10 16,-1 4-17-16,1 13-10 16,4 15 24-16,1 8 27 15,-2 5 6-15,-1 0-21 0,-3-4-14 16,4-6-2-16,-4-6 14 15,-4 1-14-15,2 0-14 16,-2 1-6-16,-5 6 7 16,-2-3-3-16,-1 2-4 15,0-9-6-15,0-10-49 16,0-9-100-16,0-4-72 16,9-32 73-16,6-10-78 15,3-7-90-15</inkml:trace>
  <inkml:trace contextRef="#ctx0" brushRef="#br0" timeOffset="115141.58">4055 9089 183 0,'0'0'142'0,"0"0"-4"16,0 0-37-16,0 0-64 0,0 0-27 15,0 0 64 1,23 10 29-16,-10-3-31 0,-1 2-1 16,6 5-14-16,-2 4-31 15,2 3-7-15,-1 2-11 16,2 1-5-16,3 1-1 15,5-8 3-15,4-10-5 16,4-7 1-16,2-6 12 16,-4-20 48-16,-3-7 8 15,-11-2 4-15,-11-1 16 16,-8 4-25-16,-14 1-15 16,-20 5-28-16,-14 6-21 0,-10 11-2 15,1 9-7-15,-1 11-42 16,9 30-147-16,15 6-180 15,19-1-202-15</inkml:trace>
  <inkml:trace contextRef="#ctx0" brushRef="#br0" timeOffset="120143.26">5356 8850 456 0,'0'0'145'0,"0"0"8"16,0 0-19-16,0 0-7 16,0 0 4-16,0 0-56 15,0 0-24-15,-12-2-10 0,12 7-37 16,0 14 1-16,3 12-3 15,6 15 44-15,-6 11-10 16,-3 10-7-16,-12 9-7 16,-6 2-13-16,0-6-3 15,9-15 5-15,9-16-11 16,0-22 4-16,14-12 0 16,11-7 7-16,14-1 8 15,11-19 6-15,7-5-13 16,-6 4-12-16,-11 6-80 15,-10 7-208-15,-18-1-238 16</inkml:trace>
  <inkml:trace contextRef="#ctx0" brushRef="#br0" timeOffset="120452.83">5846 9019 615 0,'0'0'118'16,"0"0"80"-16,0 0-91 15,0 0-14-15,111-58-50 16,-65 58-10-16,-4 20-21 16,-9 10-7-16,-9 15 6 0,-15 10 1 15,-9 16 13 1,0 7-4-16,-9-8 3 0,6-15-1 15,3-22 16-15,23-25-17 16,27-9 13-16,33-46 24 16,23-21-29-16,16-15-30 15,-2 5-55-15,-32 25-170 16,-45 26-362-16</inkml:trace>
  <inkml:trace contextRef="#ctx0" brushRef="#br0" timeOffset="125133.41">2222 10901 510 0,'0'0'60'15,"0"0"42"-15,0 0 80 16,0 0-34-16,0 0-41 16,0 0-42-16,0 0-58 0,-76-16-7 15,76 36-15-15,0 10 15 16,6 10 3-16,0 3 2 16,-3 6 30-16,-3 9 5 15,-3 6 6-15,-19 7 5 16,-8-1-4-16,7-8 0 15,4-15-21-15,19-17-5 16,0-10-21-16,6-9 2 16,13-5-2-16,5-6 11 15,7 0-7-15,5-16 11 16,0-2-5-16,-6 1-10 16,-5 6-31-16,-13 6-66 15,-4 2-54-15,-1 3-81 0,7-1-81 16,-1-6 40-16,-4-6-103 15</inkml:trace>
  <inkml:trace contextRef="#ctx0" brushRef="#br0" timeOffset="125562.07">2452 11085 333 0,'0'0'115'16,"0"0"7"-16,0 0 14 16,0 0-12-16,21-86-19 15,0 71-34-15,1 6-36 0,0 9-18 16,-1 0-5-16,-3 19-12 16,-6 12-4-16,-7 8 1 15,-5 1 3-15,0 0 24 16,-8-5-11-16,-4-7-10 15,6-9 0-15,6-6-4 16,0-6 1-16,0-7-5 16,0 3-8-16,12 0 10 15,13 0 3-15,7 5 6 16,-1 1 2-16,-3 8-5 16,-11 5-3-16,-10 5-11 15,-7 2 11-15,0-2 5 16,-21-3 34-16,-10-7 3 0,3-7-6 15,-1-8-12-15,4-2-13 16,3-3-11-16,4-8-2 16,0-5-55-16,7-5-223 15,5-8-228-15</inkml:trace>
  <inkml:trace contextRef="#ctx0" brushRef="#br0" timeOffset="125764.54">3002 11017 757 0,'0'0'157'16,"0"0"80"-16,0 0-146 15,0 0-52-15,0 0-39 16,0 0-34-16,-19-22-183 15,19 25-231-15</inkml:trace>
  <inkml:trace contextRef="#ctx0" brushRef="#br0" timeOffset="125930.77">3050 11321 679 0,'0'0'209'0,"0"0"51"15,0 0-13-15,0 0-142 0,0 0-103 16,0 0-2-16,13-41-94 16,-11 41-232-16,-2 0-280 15</inkml:trace>
  <inkml:trace contextRef="#ctx0" brushRef="#br0" timeOffset="127762.68">4473 10920 296 0,'0'0'72'15,"0"0"44"-15,0 0-11 16,0 0-29-16,0 0 30 15,0 0-28-15,0 0-37 16,0 0-15-16,10-43 33 16,62 21 31-16,17-3-22 15,1-2-35-15,-17 7-20 16,-22 8-7-16,-23 5-6 16,-14 5-11-16,-10 2-42 0,-4 0-30 15,-15 7-45 1,-13 6-11-16,-5-2 18 0,3-10 58 15,15-1 58-15,3 3 5 16,3 5 16-16,-4 9 12 16,2 10 37-16,-1 4 62 15,2 8 18-15,4 3-18 16,3 5-17-16,-3 4-38 16,-3 11-18-16,-12 11-43 15,-6 2 0-15,-1-2-11 16,13-17-13-16,15-29-332 15,0-27-347-15</inkml:trace>
  <inkml:trace contextRef="#ctx0" brushRef="#br0" timeOffset="127957.17">4950 11093 0 0,'0'0'718'16,"0"0"-622"-16,0 0 25 15,0 0 34-15,0 75 48 16,0-21-60-16,-4 6-12 16,-11-3-79-16,6-6-38 15,6-11-14-15,3-15-66 16,16-22-320-16,15-11-282 0</inkml:trace>
  <inkml:trace contextRef="#ctx0" brushRef="#br0" timeOffset="128159.42">5381 11159 799 0,'0'0'153'16,"0"0"-12"-16,0 0-70 15,0 0-35-15,140-72-31 16,-77 55-5-16,-6 6-8 15,-18 11-73-15,-16 0-139 16,-18 5-59-16,-5 7-83 16</inkml:trace>
  <inkml:trace contextRef="#ctx0" brushRef="#br0" timeOffset="128295.95">5460 11369 620 0,'0'0'74'0,"0"0"118"16,0 0 31-16,0 0-101 15,152-28-69-15,-56-2-53 16,4-2-46-16,1-4-299 16,-17-5-184-16</inkml:trace>
  <inkml:trace contextRef="#ctx0" brushRef="#br0" timeOffset="128862.47">6789 10880 437 0,'0'0'122'0,"0"0"38"16,-30-98-2-16,-1 59-47 15,-2 3-22-15,-2 13-40 16,2 8-14-16,0 15-1 15,5 5-32-15,-2 35-2 16,0 21-12-16,9 14 10 16,11 5 2-16,10-5-7 15,13-13 0-15,23-19-1 16,10-18 6-16,5-21-4 16,1-6-4-16,-4-28 10 15,-4-17 5-15,-8-10 10 0,-9-6-4 16,-9 3-7-16,-9 12 1 15,-6 16-2-15,-2 21 6 16,1 11 5-16,4 23-14 16,4 20-16-16,8 13 16 15,6 2 0-15,7-9 0 16,5-11-1-16,3-21-35 16,13-17-36-16,8-8-143 15,6-34-12-15,2-20-62 16</inkml:trace>
  <inkml:trace contextRef="#ctx0" brushRef="#br0" timeOffset="129021.99">7429 10648 196 0,'0'0'292'0,"0"0"-56"16,0 0 46-16,0 0-170 15,0 0-40-15,0 0 106 16,-49 112-49-16,38-62-42 16,8-5-38-16,3-3-49 15,0-8 6-15,0-3-6 16,8-9-87-16,1-12-215 15,-9-10-207-15,0-12-49 16</inkml:trace>
  <inkml:trace contextRef="#ctx0" brushRef="#br0" timeOffset="129448.26">7146 10897 538 0,'0'0'54'0,"0"0"20"15,98-36 2-15,-26 17-9 16,14-9-43-16,8-8-24 15,5-10-26-15,-8-2-121 16,-14-1 20-16,-26 6 14 16,-24 9 113-16,-15 8 44 15,-12 11 121-15,-3 3 19 16,-12 10 57-16,3 2-72 16,-4 1-54-16,-3 23-48 15,-3 13-17-15,3 9-10 16,7 11-16-16,9 3-22 15,3 1 0-15,0-4-2 0,15-11 0 16,0-15-4 0,-3-12 3-16,-3-15-15 0,4-4-25 15,4-20 41-15,11-14 2 16,6-3 1-16,6 9-1 16,2 15-4-16,3 13-5 15,0 25 7-15,-6 21-6 16,-16 13-12-16,-23 8 18 15,-9-2 0-15,-38-5 15 16,-14-9-4-16,-8-9-9 16,-4-18 9-16,-2-9-11 15,2-15-4-15,-1-6-278 16,-3-30-585-16</inkml:trace>
  <inkml:trace contextRef="#ctx0" brushRef="#br0" timeOffset="130528.55">4698 12230 203 0,'0'0'91'15,"0"0"-6"-15,0 0 61 0,0 0-30 16,0 0 41-16,0 0 27 15,-31-6-28-15,31-4-89 16,21 6-42-16,10 4-25 16,9 8 0-16,-1 26 1 15,-6 17 10-15,-20 17-11 16,-13 14 8-16,-13 8 9 16,-15-8-3-16,5-24-11 15,13-23-3-15,10-24-3 16,0-19 3-16,14-37 27 0,18-22 60 15,10-19-62 1,0-1-20-16,-7 15-3 0,-14 20 13 16,-16 26 55-16,-5 19 14 15,0 7-22-15,-11 14-62 16,-8 15 2-16,-2 17-2 16,0 7 0-16,12 3 2 15,9-5-6-15,0-6-2 16,31-11 0-16,11-15-32 15,13-16-167-15,8-7-106 16,1-34-183-16</inkml:trace>
  <inkml:trace contextRef="#ctx0" brushRef="#br0" timeOffset="130700.37">5310 12355 738 0,'0'0'213'15,"0"0"-28"-15,0 0-56 16,0 0-102-16,97-67-27 16,-38 44-6-16,1 10-17 15,-2 11-177-15,-16 2-110 16,-17 7 46-16</inkml:trace>
  <inkml:trace contextRef="#ctx0" brushRef="#br0" timeOffset="130828.6">5466 12571 164 0,'0'0'396'0,"0"0"-243"16,0 0 16-16,0 0-30 16,0 0-67-16,0 0 13 0,127 3-63 15,-21-59-22-15,6-7-366 16,-3-3-107-16</inkml:trace>
  <inkml:trace contextRef="#ctx0" brushRef="#br0" timeOffset="131165.76">6361 12054 681 0,'0'0'141'0,"0"0"43"16,0 0-117-1,103-61-16-15,-37 34-34 0,1-2-17 16,-4 3-7-16,-14 4-97 15,-21 10-61-15,-16 7 43 16,-12 5 49-16,-6 0 40 16,-18 0 11-16,-4 7 22 15,5 5 15-15,-2 5 50 16,0 5 13-16,1 5 42 16,3 12 11-16,-3 6-39 15,6 8-32-15,6 5-39 16,5 3-18-16,4 2 8 15,3 0-10-15,0-7-2 16,0-8-22-16,12-19-248 0,7-21-120 16</inkml:trace>
  <inkml:trace contextRef="#ctx0" brushRef="#br0" timeOffset="131355.26">6842 12194 849 0,'0'0'192'0,"0"0"-57"15,0 0-59-15,-5 95 73 16,14-36-95-16,-8 9-43 16,-1 5-11-16,0-9-271 0,-13-16-513 15</inkml:trace>
  <inkml:trace contextRef="#ctx0" brushRef="#br0" timeOffset="134826.49">4784 13564 242 0,'0'0'101'15,"0"0"8"-15,0 0 16 16,0 0-12-16,-8-85 2 16,-1 44-12-16,-5-3-27 15,-4 2-6-15,-4 9-18 16,1 14-10-16,0 10-27 15,-1 9-2-15,0 4-13 0,-1 25 0 16,-4 11-2-16,3 15 2 16,2 9-5-16,4 2 5 15,11-3 0-15,7-13 0 16,0-15-6-16,18-16 2 16,11-12 1-16,10-7 3 15,9-33 23-15,4-11 34 16,-7-12-25-16,-9 0-8 15,-14 8-7-15,-11 14 25 16,-7 15 6-16,-4 9 34 16,0 10-11-16,0 0-71 15,0 13-8-15,7 13-7 16,4 12 15-16,-2 4 13 16,3 8-7-16,-3 12 4 0,-8 17-6 15,-1 17 3 1,-6 11 39-16,-16 0-9 0,0-11-25 15,2-17-1-15,10-25-11 16,7-24-4-16,3-16-1 16,0-14-59-16,8-9-62 15,24-33-71-15,13-22-104 16,2-15-88-16</inkml:trace>
  <inkml:trace contextRef="#ctx0" brushRef="#br0" timeOffset="135516.01">5126 13479 334 0,'0'0'96'0,"0"0"59"16,0 0-1-16,0 0 5 15,0 0 6-15,0 0-40 16,-28-61 0-16,19 59-32 16,0 2-23-16,0 0-27 15,3 7-37-15,-2 20-6 16,3 6-6-16,3 6 5 16,2 3-1-16,12-6-8 0,18-7 1 15,9-7-3-15,7-10-27 16,-3-7-1-16,-7-5 9 15,-8 0-7-15,-13-18 38 16,-9-6 7-16,-6-9 13 16,0-6-7-16,-10-1-2 15,-10-1-6-15,-8 6-3 16,3 8 0-16,-1 8-2 16,7 11-4-16,4 7-5 15,7 1-4-15,5 4-16 16,3 10-14-16,0 1 28 15,5-1 5-15,9-8 6 0,2-6-1 16,2 0 5 0,6-14 16-16,4-11 7 0,3-8-12 15,1-2 5-15,-1 0-7 16,3 4-9-16,-7 8 0 16,-6 10 0-16,-6 12-3 15,-3 1 1-15,-2 11-2 16,5 10 4-16,-3 4 33 15,-1 0-2-15,2-1 33 16,-4 2-36-16,6 2-17 16,-3 4 18-16,1 8-19 15,-4 7 7-15,-1 9-9 16,-8 4-3-16,0-2 1 16,-5-10 2-16,2-14-8 15,3-19 0-15,3-15-54 0,27-21-196 16,9-18 17-1,1-7-164-15,-13-1-45 0</inkml:trace>
  <inkml:trace contextRef="#ctx0" brushRef="#br0" timeOffset="135807.57">5702 13497 424 0,'0'0'169'0,"0"0"50"16,0 0 4-16,0 0-80 15,0 0-72-15,0 0-28 16,37-25-22-16,-25 25-14 0,3 7-3 16,6 3 7-16,3-2-9 15,6 0 5-15,5-5-2 16,0-3-5-16,-6 0 4 16,-7 0 5-16,-11-11 2 15,-9-7 26-15,-2-2 92 16,-13-6-74-16,-17 1-18 15,-11 1-26-15,-4 7-11 16,-2 13-2-16,-2 4-9 16,2 34-155-16,7 16-271 15,15 8-294-15</inkml:trace>
  <inkml:trace contextRef="#ctx0" brushRef="#br0" timeOffset="138914.08">6713 13196 159 0,'0'0'70'0,"0"0"23"16,0 0 39-16,0 0-38 15,0 0-12-15,0 0 18 16,0-27-21-16,0 27 14 15,0 0 16-15,0 0-35 16,0 0-10-16,0 0-8 16,0 0-14-16,0 0-10 15,0 0-5-15,0 0-15 16,0 0-6-16,0 0-4 16,0 0-2-16,0 0 3 15,0 0 1-15,0 0 1 0,0 0 8 16,0 0 2-16,-1 0-8 15,1 0 10-15,-2 0-10 16,1 0-1-16,1 0-4 16,0 0-2-16,0 0-2 15,0 0 2-15,0 0 3 16,0 0-3-16,0 0 0 16,0 0 0-16,-2 5-1 15,-2 5 2-15,-1 2 11 16,-2 2 5-16,-2 3 3 15,3 3-3-15,0 4 6 16,0 2-16-16,0 7 9 0,3 7 5 16,2 6 5-1,-4 10-3-15,2 4 4 0,-3 1 14 16,0-3-18-16,3-8-5 16,3-10-5-16,0-7-5 15,0-11 2-15,6-10-8 16,15-8 0-16,16-4 0 15,11-9 15-15,9-12 3 16,2-2-14-16,-5 4-6 16,-9 5 0-16,-9 4 0 15,-11 4-2-15,-9 3 0 16,-8 0 2-16,-5 3 8 16,-3 0-8-16,0 0 11 0,1 0 1 15,-1-3 2-15,0-1-6 16,0 0-8-16,-3-2-8 15,-4 3-100-15,4-1-88 16,0 4-180-16,3-3-184 16</inkml:trace>
  <inkml:trace contextRef="#ctx0" brushRef="#br0" timeOffset="139453.95">7383 13230 196 0,'0'0'109'16,"0"0"32"-16,0 0 7 16,0 0-17-16,0 0 14 15,0 0-6-15,0-34-66 16,-3 40-44-16,-3 19-9 0,-3 14 56 15,-4 4 9-15,-1 3-37 16,-1 0 0-16,3-5-18 16,5-7-12-16,5-10 1 15,2-9-19-15,0-5-4 16,0-7 4-16,5-2 6 16,5-1 15-16,8 0 1 15,3-3 18-15,6-6-13 16,3-3-23-16,0 4-2 15,1 1-2-15,3 3 0 16,-1 1-6-16,1-1-40 0,-7 4-82 16,-1-2-41-16,-7 1-41 15,-10-2-40-15,-1-1 42 16,-8-6-95-16</inkml:trace>
  <inkml:trace contextRef="#ctx0" brushRef="#br0" timeOffset="139588.6">7634 13369 485 0,'0'0'178'0,"0"0"83"16,0 0-98-16,0 0-46 16,0 0-31-16,-26 106 25 15,16-42-83-15,-7 18-19 16,-2 18-9-16,1-2-257 16,5-17-653-16</inkml:trace>
  <inkml:trace contextRef="#ctx0" brushRef="#br0" timeOffset="142312.01">2343 14408 332 0,'0'0'54'0,"0"0"25"16,0 0 13-16,0 0-34 16,0 0 6-16,0 0-7 15,0 0-18-15,-3 0-16 16,0 12 25-16,0 10 30 16,1 6-2-16,-4 11-14 15,-7 10-1-15,-9 14 9 16,-4 14-18-16,-12 11-7 15,-1 1 7-15,3-5-6 16,15-16-18-16,14-24-17 16,7-17-11-16,12-16 0 15,19-11 0-15,20 0 9 16,8-26 21-16,7-9 33 0,-2-5-32 16,-7 9-26-16,-14 9 1 15,-19 10-6-15,-9 10 0 16,-12 2-4-16,-3 0-1 15,0 0-5-15,0 1-5 16,0 4-41-16,0 3-52 16,0-1-67-16,1-3-134 15,-1-4-130-15</inkml:trace>
  <inkml:trace contextRef="#ctx0" brushRef="#br0" timeOffset="146826.41">2804 14826 231 0,'0'0'101'0,"0"0"-25"15,0 0 37-15,0 0-20 16,0 0 28-16,0 0 18 0,0 0-48 15,-20-1-26 1,9-5 11-16,0 1-18 0,5-1-3 16,3 0-11-16,0 4-10 15,1-1-16-15,2 1-2 16,0 2-3-16,0-4-4 16,0-1-9-16,0-5 0 15,0-3-5-15,5-3-3 16,15 1 5-16,0 1-8 15,4 1 9-15,0 6-4 16,-3 2 5-16,1 5-5 16,-1 2 4-16,0 16-7 15,-3 12 6-15,-6 4 1 16,-3 4 2-16,-6 0 0 16,-2 0 0-16,-1-1 0 0,0-3 7 15,0-2-7 1,0-6 0-16,-4-1-2 0,-8 0 8 15,0 0-6-15,-1 1 2 16,2-2-2-16,-1-4 1 16,2-5-1-16,7-3 4 15,-2-4-2-15,4-1 0 16,1-7-1-16,0 2 5 16,0-1 8-16,0 1-3 15,0-1 4-15,0-1-8 16,0 3 1-16,0 0-8 15,0-3-2-15,0 0-5 16,0 1 5-16,0-1-6 16,0 1 7-16,0 1 1 0,0-2 0 15,0 4 3-15,0 5-3 16,-5 6-3-16,1 6 3 16,-5 2-2-16,3-2 4 15,0-3-2-15,0-2 0 16,3-4 1-16,0-2-1 15,1-3 0-15,-1 2 0 16,-1-2 2-16,1 2-2 16,0-1 0-16,2-3 0 15,-1 2 2-15,2-6-2 16,0 0-2-16,0-1 2 16,0 0 6-16,0 0-6 15,0 0-4-15,3-13-3 0,12-2 7 16,0 0-4-16,9 6 4 15,-2 6-2-15,5 3-12 16,4 6-8-16,7 14 11 16,-1 3-9-16,9 1-28 15,5-7-69-15,4-10-129 16,-3-7-33-16</inkml:trace>
  <inkml:trace contextRef="#ctx0" brushRef="#br0" timeOffset="147292.61">3796 14807 384 0,'0'0'160'0,"0"0"-8"16,0 0 34-16,0 0-17 16,0 0-39-16,0 0-44 15,-39-84-61-15,39 69-25 16,0 2-6-16,0 3-8 15,0 4-47-15,0 6-54 0,0 12-185 16,0 17 79-16,-6 11 13 16</inkml:trace>
  <inkml:trace contextRef="#ctx0" brushRef="#br0" timeOffset="147444.22">3747 15129 273 0,'0'0'49'0,"0"0"36"15,0 0 71-15,0 0-3 16,0 0 4-16,0 0-81 16,17 6-59-16,-3-16-17 15,4 5-84-15,-14 5-189 16</inkml:trace>
  <inkml:trace contextRef="#ctx0" brushRef="#br0" timeOffset="153141.8">4837 15073 275 0,'0'0'70'0,"0"0"33"16,0 0 5-16,0 0 7 15,0 0 8-15,0 0-29 16,0 0-74-16,34-59-20 16,23 27 0-16,10-5-3 15,-10 3 3-15,-16 7 0 16,-17 10-55-16,-13 12-10 15,-11 5 47-15,-8 4-13 16,-19 18 25-16,-4 6 6 16,1 6 2-16,9 0 9 15,9 2 17-15,5 6 15 16,6 4 16-16,-1 8 19 16,1 5-27-16,-4 5-4 15,-1 1-26-15,-2-4-21 16,1-7-4-16,6-11-107 0,1-18-133 15,0-25-108-15</inkml:trace>
  <inkml:trace contextRef="#ctx0" brushRef="#br0" timeOffset="153442.34">5214 15251 397 0,'0'0'316'0,"0"0"-197"16,0 0 27-16,0 0-66 16,0 0-20-16,0 0-55 15,73-11 0-15,-35 11-5 16,-10 12-5-16,-12 21-2 16,-14 11 7-16,-2 5 3 15,-15-1-1-15,-3-9 1 16,3-12-3-16,11-11-1 15,4-11 1-15,0-2-7 16,13-3 7-16,23-7-8 16,17-18-53-16,16-15-173 15,13-12-22-15,-1-7-183 16</inkml:trace>
  <inkml:trace contextRef="#ctx0" brushRef="#br0" timeOffset="153615.66">5945 15054 98 0,'0'0'440'0,"0"0"-310"15,0 0 22-15,0 0-44 16,0 0-94-16,0 0-14 16,109-68-4-16,-57 49-105 15,-1 5-79-15,-12 6-87 16</inkml:trace>
  <inkml:trace contextRef="#ctx0" brushRef="#br0" timeOffset="153757.29">5975 15305 525 0,'0'0'58'0,"0"0"68"16,0 0 21-16,0 0-59 15,121-50-71-15,-57 21-17 16,3-7-200-16,-4-1-202 15</inkml:trace>
  <inkml:trace contextRef="#ctx0" brushRef="#br0" timeOffset="154311.06">6916 14983 385 0,'0'0'160'16,"0"0"-5"0,-43-97-18-16,9 55-11 0,-4 6 1 15,-1 5-61-15,3 12 1 16,5 12-23-16,3 7-27 16,4 19-17-16,6 23-3 15,9 16-15-15,9 8 13 16,0-1-6-16,21-8 9 15,10-17-29-15,4-9-4 16,-1-17-16-16,0-12-22 16,-4-2 12-16,-6-4 58 15,-6-14 3-15,-5-8 12 0,-2 0 6 16,2 2 7 0,-2 4 11-16,-1 10-7 15,2 8 8-15,5 2-24 0,2 12-13 16,5 9 0-16,2 6-2 15,-4-2 2-15,-3-2 0 16,-4-5-10-16,1-4-95 16,2-7-98-16,3-7-48 15,7 0-100-15</inkml:trace>
  <inkml:trace contextRef="#ctx0" brushRef="#br0" timeOffset="154485.85">7417 14977 562 0,'0'0'72'0,"0"0"91"16,0 0-6-16,0 0-30 15,0 0-79-15,123-51-39 16,-70 30-9-16,10-1-2 16,10-3-165-16,-9 3-90 15,-6 1-121-15</inkml:trace>
  <inkml:trace contextRef="#ctx0" brushRef="#br0" timeOffset="154881.56">8038 14543 547 0,'0'0'97'16,"0"0"107"-16,0 0 35 0,0 0-68 15,0 0-52-15,0 0-115 16,-29-14-4-16,29 39-26 15,11 12 26-15,10 12 0 16,2 2 0-16,2 1 2 16,-5-4-2-16,-3-9 2 15,-10-11-2-15,-1-14-4 16,-4-9-11-16,-2-5 15 16,1-11 6-16,5-23 7 15,6-10-13-15,13-3-4 16,2 7 0-16,4 14 1 15,2 15 1-15,5 11-13 0,2 15 1 16,6 18 10 0,-7 13-1-16,-8 15 3 0,-16 3 2 15,-15 0 0-15,-7-7 2 16,-26-14 7-16,-9-14-4 16,-16-14 8-16,-6-11 7 15,-9-4-20-15,1-9-24 16,8-18-323-16,10-7-428 15</inkml:trace>
  <inkml:trace contextRef="#ctx0" brushRef="#br0" timeOffset="155917.77">5384 16140 363 0,'0'0'85'16,"0"0"-4"-16,0 0 9 16,0 0-28-16,100-53 21 15,-60 58-17-15,2 31-26 0,-3 17 0 16,-15 16 11 0,-17 10-15-16,-7 1-9 15,-19-10-16-15,-3-21-3 0,8-21 3 16,8-19-8-16,6-9-3 15,0-11 96-15,0-23 39 16,0-21-112-16,23-18-23 16,8-4-2-16,9 3-3 15,-4 17-9-15,-12 24 7 16,-12 20 5-16,-9 13 2 16,-3 10-31-16,0 17 21 15,0 13 10-15,0 11 3 16,0 3-1-16,0-1-2 15,11-7-2-15,12-17-78 16,20-21-114-16,20-8-59 0,9-27-32 16</inkml:trace>
  <inkml:trace contextRef="#ctx0" brushRef="#br0" timeOffset="156107.27">6187 16211 739 0,'0'0'45'16,"0"0"35"-16,0 0-54 15,0 0-11-15,97-63-15 16,-35 46-4-16,4 6-85 16,-5 9-70-16,-19 2-60 0,-23 3-167 15</inkml:trace>
  <inkml:trace contextRef="#ctx0" brushRef="#br0" timeOffset="156227.34">6306 16450 483 0,'0'0'81'15,"0"0"-16"-15,0 0 22 16,106-31-33-16,-27-2-54 16,7-8-71-16,2-6-292 15</inkml:trace>
  <inkml:trace contextRef="#ctx0" brushRef="#br0" timeOffset="156599.95">7222 15802 482 0,'0'0'50'16,"0"0"21"-16,85-30 25 16,-30 16-17-16,9-3-39 15,3-8-33-15,-3 0-7 0,-10-1-37 16,-12 1-80 0,-20 8 3-16,-20 5-27 0,-2 8 20 15,-29 4 61-15,-8 0 60 16,3 11 34-16,1 11 56 15,3 6-5-15,8 4 18 16,1 6-17-16,6 7 7 16,2 10-22-16,5 10-34 15,2 2-28-15,3 4-8 16,3-10-1-16,-3-12-43 16,3-18-180-16,0-17-216 15</inkml:trace>
  <inkml:trace contextRef="#ctx0" brushRef="#br0" timeOffset="156861.27">7611 15925 724 0,'0'0'77'16,"0"0"136"-16,0 0-93 15,0 0-38-15,0 0-30 16,91-26-21-16,-52 52-21 15,-3 12-10-15,-9 6 2 16,-13 5-2-16,-8-1 0 16,-6-7 4-16,2-9-4 15,4-13 5-15,6-11-5 16,18-8 0-16,16-19 0 0,18-21-41 16,18-11-133-16,-1-11-228 15,-2 0-190-15</inkml:trace>
  <inkml:trace contextRef="#ctx0" brushRef="#br0" timeOffset="159381.25">2152 17079 498 0,'0'0'50'0,"0"0"-25"16,0 0 14-16,0 0-7 15,0 0 5-15,0 0-22 16,0 0-10-16,73-6 0 16,-40-2-1-16,-11 0-3 15,-14 5 2-15,-8 3 4 16,0-2 80-16,-6-2 33 0,-11-1-76 16,-2 1-37-16,5 1-1 15,4 0 12 1,9 3 14-16,1 0-10 0,0 0-16 15,0 0-6-15,0 0-1 16,0-2-4-16,0 2 2 16,0 0 3-16,0 0 4 15,0 0 4-15,0 0 2 16,0 0-10-16,0 17 1 16,1 21-1-16,2 9 16 15,-1 8 5-15,-2 1 1 16,0-1-22-16,0 7 7 15,0 0-4-15,0 1 4 0,0-8-6 16,-3-9 16-16,0-12-7 16,3-10-8-16,0-15 7 15,0-5-4-15,4-4-4 16,26 0-1-16,25-8 7 16,27-19 11-16,18-9-11 15,0 3-7-15,-9 8-14 16,-21 11-214-16,-31 8-178 15</inkml:trace>
  <inkml:trace contextRef="#ctx0" brushRef="#br0" timeOffset="159921.63">2889 17287 462 0,'0'0'55'0,"0"0"-1"16,0 0-5-16,6-86 22 0,12 64 5 16,1 3-20-16,-4 8-38 15,4 8-9-15,-5 3-9 16,-1 13-1-16,-2 19 1 16,-8 15 9-16,-3 2 5 15,0-3 4-15,-6-12-3 16,1-12-6-16,5-11-9 15,0-5-5-15,3 1 5 16,17 3 1-16,10 4 10 16,5 8 0-16,4 5 5 15,-6 6 1-15,-11-3-10 16,-11 2 3-16,-11-4 31 16,-18-3 15-16,-24 1 32 0,-13-5-55 15,-8-8-19-15,2-3-9 16,13-10-1-16,10 0-3 15,11-6-1-15,12-5-17 16,10-2-144-16,5 4-195 16,12-6-233-16</inkml:trace>
  <inkml:trace contextRef="#ctx0" brushRef="#br0" timeOffset="160178.64">3444 17291 677 0,'0'0'27'0,"0"0"27"15,0 0 23-15,0 0-22 16,0 0-55-16,0 0-114 16,-5-11-76-16,23 8-58 15</inkml:trace>
  <inkml:trace contextRef="#ctx0" brushRef="#br0" timeOffset="160333.93">3442 17584 636 0,'0'0'79'0,"0"0"-13"16,0 0 91-16,0 0-5 15,0 0-128-15,0 0-24 16,21-48-284-16,-18 34-312 16</inkml:trace>
  <inkml:trace contextRef="#ctx0" brushRef="#br0" timeOffset="161222.26">5242 16905 231 0,'0'0'20'0,"0"0"-15"16,0 0-4-16,0 0-1 15,0 0 0-15,11 92-1 16,-5-52-4-16,-1 9-55 16,-4-3-18-16</inkml:trace>
  <inkml:trace contextRef="#ctx0" brushRef="#br0" timeOffset="161431.22">5286 17595 229 0,'0'0'0'16,"0"0"-6"-16,0 0 3 15,9 89-14-15,-2-57-1 16,2 4 16-16,6-5-16 16,3-3 4-16,-2-10-30 15</inkml:trace>
  <inkml:trace contextRef="#ctx0" brushRef="#br0" timeOffset="192675.38">16420 3667 484 0,'0'0'78'15,"0"0"36"-15,0 0 50 16,0 0-45-16,0 0-2 15,0 0-59-15,0 0-36 0,-23-12-22 16,21 25 0-16,-1 4-2 16,0 6 2-16,2 1 17 15,1 1-7-15,0 3-1 16,0 4-1-16,6-3-1 16,11-3 0-16,4-6-3 15,5-6 1-15,1-8-3 16,2-6 5-16,1-15 10 15,-3-19-1-15,-6-9 4 16,-8-6 54-16,-5-1-4 16,-5 8-21-16,-3 9-15 0,0 12 8 15,0 11 10-15,0 9-2 16,0 1-29-16,0 4-21 16,0 21-33-16,-5 13 30 15,-4 13 3-15,-1 8 0 16,-2 10 7-16,1 12-7 15,0 12 0-15,0 10 0 16,-1 12 0-16,0 4 2 16,0 7-2-16,-4 5-6 15,-4-10 6-15,-6-20-3 16,-4-31-9-16,2-34-5 16,-4-30 17-16,2-9 13 15,2-45-9-15,6-35 8 0,14-18-11 16,8-13-1-1,19 7-32-15,17 23-83 0,2 23-60 16,-2 25-38-16,-8 22-91 16,-10 5-77-16</inkml:trace>
  <inkml:trace contextRef="#ctx0" brushRef="#br0" timeOffset="192966.85">16229 3400 576 0,'0'0'7'0,"0"0"-5"15,0 0 56-15,0 0 35 16,0 0 12-16,94 62 19 15,-61-62-34-15,-3-11-27 16,-10-9 5-16,-12-5 4 16,-8 3-35-16,-16 5-37 15,-23 12-12-15,-11 5-33 16,-1 33-88-16,9 11-132 16,25 6-42-16</inkml:trace>
  <inkml:trace contextRef="#ctx0" brushRef="#br0" timeOffset="194609.72">17712 3905 96 0,'0'0'33'0,"0"0"53"16,0 0-2-16,0 0 16 15,0 0 37-15,0 0 2 16,23-3 27-16,-20-7 31 0,-2-2-42 16,-1-5-35-1,0-5-40-15,0-3-27 0,0 0-21 16,-10-2-15-16,-4 8-6 16,-2 4-11-16,-2 9-11 15,1 6 1-15,-5 3-9 16,-2 26 12-16,0 9 7 15,0 9-9-15,8 1 9 16,7 1-17-16,8-6 2 16,1-7-24-16,4-11 20 15,17-12 7-15,4-13 2 16,5-1 10-16,1-30 8 16,-1-11 5-16,-7-2 3 15,-6-1-7-15,-6 6 25 16,-5 14-10-16,-2 11-1 0,-2 14 14 15,1 6-37-15,1 23-36 16,7 17 33-16,2 2 3 16,4 1 2-16,3-9 11 15,6-10-10-15,2-13 13 16,6-14-13-16,11-3-3 16,12-35 0-16,7-19-187 15,-10-14-332-15</inkml:trace>
  <inkml:trace contextRef="#ctx0" brushRef="#br0" timeOffset="194986.29">17217 3297 440 0,'0'0'201'0,"0"0"119"16,0 0-32-1,-94-22-102-15,60 44-54 0,-5 22-39 16,-3 23-35-16,2 23-1 16,10 18 2-16,12 16-38 15,14 13-11-15,4 2-10 16,40-11-4-16,34-21-2 16,43-39-222-16,32-41-230 15,15-27-240-15</inkml:trace>
  <inkml:trace contextRef="#ctx0" brushRef="#br0" timeOffset="196343.79">18452 3566 21 0,'0'0'400'0,"0"0"-251"15,0 0 19-15,0 0 0 16,0 0-27-16,0 0-75 15,4 0-60-15,-14 14 1 16,-9 8 45-16,-11 7 49 16,-14 2-38-16,-6-1-13 15,-7-2-24-15,5-5-11 16,9-4 2-16,11-7-10 0,13-3 1 16,10-4-7-16,7-2 1 15,2-1 6-15,0 5-6 16,10 4 0-16,18 5 47 15,9 7 5-15,8 7-26 16,-3 7-14-16,-5 5-8 16,-3 2-6-16,-10-2-2 15,-2-6 2-15,-2-12-71 16,1-15-106-16,6-9-123 16,4-27-146-16</inkml:trace>
  <inkml:trace contextRef="#ctx0" brushRef="#br0" timeOffset="196778.45">18778 3341 760 0,'0'0'255'15,"0"0"41"-15,0 0-120 16,0 0-90-16,0 0-82 15,0 0-2-15,-14 101 56 16,14-45-12-16,0 3-3 0,0-2-14 16,3-8-13-1,3-13-10-15,1-14-2 0,-3-13-2 16,-1-5 0-16,-1-4 5 16,4-4 19-16,6-19 15 15,6-14-15-15,10-8-20 16,7 0-5-16,0 11-1 15,2 18-5-15,-1 16-3 16,-1 7-16-16,-3 27-11 16,-3 13-12-16,-13 11-12 15,-11 1-40-15,-5-6 63 16,-24-4 32-16,-14-14 4 16,-11-11 4-16,-6-11 13 15,-4-10 39-15,-3-3 2 16,10-9-28-16,10-11-9 0,19-3-21 15,23-6-159-15,8-11-358 16</inkml:trace>
  <inkml:trace contextRef="#ctx0" brushRef="#br0" timeOffset="197445.01">19826 3343 298 0,'0'0'193'0,"0"0"16"0,0 0 46 15,0 0-17-15,0 0-67 16,0 0-54-16,0 0-56 16,-14 15-38-16,7 28 29 15,1 15 35-15,4 13-42 16,2 4-4-16,0 2-5 15,7-3-23-15,1-9-11 16,-5-6-2-16,2-14-5 16,2-11-97-16,5-12-173 15,3-22-84-15,1-3-107 16</inkml:trace>
  <inkml:trace contextRef="#ctx0" brushRef="#br0" timeOffset="197688.36">20197 3280 159 0,'0'0'567'16,"0"0"-306"-16,0 0-3 16,0 0-87-16,0 0-64 15,0 0-72-15,-19 98 98 16,19-40-57-16,1 11-2 15,10 11-28-15,-2 3-31 16,-4 1-11-16,-3-8-4 16,1-12-125-16,1-19-323 0,6-21-513 15</inkml:trace>
  <inkml:trace contextRef="#ctx0" brushRef="#br0" timeOffset="199846.21">21074 3781 262 0,'0'0'111'16,"0"0"72"-16,0 0-41 15,0 0-5-15,0 0 3 16,0 0-9-16,9-64-39 16,-9 54-7-16,-13 4-44 15,-4 6-30-15,-7 1-11 16,-7 27-6-16,-3 13 6 0,1 13 11 15,7 8 2 1,12 1-7-16,14-5 3 0,3-7-7 16,37-17 3-16,18-15 1 15,14-18-6-15,6-1-22 16,-4-26-184-16,-13-9-163 16,-16-5-91-16</inkml:trace>
  <inkml:trace contextRef="#ctx0" brushRef="#br0" timeOffset="200304.07">21889 3568 372 0,'0'0'172'0,"0"0"-12"15,0 0 42-15,0 0-13 0,0 0-68 16,0 0-45-16,-17 28-55 15,-8 2 26-15,-14 8 50 16,-9 3-50-16,-7-4-30 16,-3-3-9-16,7-5 3 15,14-6-7-15,13-5-4 16,15-6 0-16,9-1-7 16,0 0 7-16,15 1 0 15,19 2 11-15,11-2 1 16,6 1 3-16,-1-1-15 15,-3 4 0-15,-10 3-21 16,-7 3-160-16,-9-1-79 16,-9-5-205-16,4-15-136 15</inkml:trace>
  <inkml:trace contextRef="#ctx0" brushRef="#br0" timeOffset="201053.92">22487 3752 257 0,'0'0'142'0,"0"0"51"16,0 0-6-16,0 0 39 15,-23-97-57-15,-10 70-50 16,-8 0-9-16,-5 10-35 16,1 10-20-16,5 7-34 15,10 10-21-15,9 19-4 16,7 14-6-16,10 6 7 16,4 3-5-16,9-7 6 15,21-8-4-15,11-16 3 0,3-15 3 16,-2-6-12-1,-4-26 6-15,-10-17 6 0,-6-18 8 16,-9-18-6-16,-9-8 0 16,-4-1 2-16,0 13 9 15,-3 20-7-15,-6 21 45 16,2 19 25-16,3 13 17 16,1 2-93-16,3 29-4 15,0 19-3-15,0 24 7 16,10 14 0-16,9 4 0 15,1-6 0-15,-4-16-28 16,2-15-94-16,-6-17-101 0,0-21-236 16,0-15-196-1</inkml:trace>
  <inkml:trace contextRef="#ctx0" brushRef="#br0" timeOffset="201277.34">22676 3063 832 0,'0'0'297'0,"0"0"5"15,0 0-204-15,0 0-83 16,0 0-13-16,130 139 44 16,-60-55-21-16,-5 17-21 0,-13 12 14 15,-23 3 1 1,-22 6-15-16,-14-5-4 0,-44-9-62 15,-23-17-220-15,1-28-349 16</inkml:trace>
  <inkml:trace contextRef="#ctx0" brushRef="#br0" timeOffset="202471.4">24147 3280 299 0,'0'0'111'0,"0"0"45"16,0 0-34-16,0 0 24 0,0 0 13 15,0 0-73 1,-8-70-24-16,35 62-37 0,6 8-25 16,3 8-2-16,2 24-6 15,-6 12 3-15,-13 11 0 16,-15 5 0-16,-4 2 5 15,-25-5 3-15,-6-9 4 16,6-15-5-16,8-16-1 16,13-17 9-16,4-3 7 15,0-32 111-15,24-16-86 16,13-11-29-16,11-5 0 16,-5 10-13-16,-12 11 13 15,-14 20-4-15,-17 13 72 0,0 13 4 16,-8 0-75-1,-13 22-10-15,-6 17 0 0,-2 9 4 16,9 10 11-16,16 1-7 16,4 2-8-16,25-4 0 15,19-7-2-15,9-12-36 16,10-18-123-16,4-17-114 16,3-6-194-16</inkml:trace>
  <inkml:trace contextRef="#ctx0" brushRef="#br0" timeOffset="202705.23">25013 3348 491 0,'0'0'112'16,"0"0"-44"-16,0 0 94 15,0 0 82-15,91-4-63 16,-31-13-79-16,6 0-80 16,-7 3-22-16,-8 6-11 15,-18 8-148-15,-21 0-184 16,-12 6-89-16</inkml:trace>
  <inkml:trace contextRef="#ctx0" brushRef="#br0" timeOffset="202831.56">25051 3559 573 0,'0'0'122'0,"0"0"161"16,0 0-28-16,0 0-1 16,118-13-99-16,-41-11-143 15,-1 2-12-15,-8-2-259 16,-10-7-382-16</inkml:trace>
  <inkml:trace contextRef="#ctx0" brushRef="#br0" timeOffset="204158.13">25826 3291 276 0,'0'0'101'16,"0"0"61"-16,0 0-6 15,0 0 7-15,0 0 12 16,0 0-35-16,-17-32-36 15,15 29-13-15,2 1-4 16,-1 0-32-16,1 1-2 16,0 1-10-16,-2 0-16 15,0 0-8-15,2 0-9 16,-1 0-10-16,1 5-16 16,0 19-15-16,0 8 22 15,0 8 7-15,12 2 2 16,10-9 0-16,16-7 6 15,15-16-6-15,8-10-20 0,2-9-24 16,-9-23-9-16,-17-12 38 16,-18-3 15-16,-13 1 5 15,-6 5 1-15,0 10 23 16,-6 13 43-16,2 8 17 16,1 8 24-16,3 2-77 15,0 10-36-15,0 26-20 16,12 15 20-16,7 19 2 15,1 29 4-15,-4 16-6 16,-7 17-8-16,-7 6-29 16,-2-13-6-16,0-13 6 15,-9-20 21-15,-9-25 9 0,-2-25 5 16,-7-22 2-16,-10-20 7 16,-5-13 5-16,-1-36 4 15,2-18-16-15,18-18-35 16,19-12-94-16,11 2-79 15,42 9-12-15,23 16-95 16,10 17-56-16</inkml:trace>
  <inkml:trace contextRef="#ctx0" brushRef="#br0" timeOffset="204369.58">26442 3355 690 0,'0'0'96'0,"0"0"45"15,129-53-113-15,-59 39-20 16,-5 3-8-16,-8 6-33 16,-20 4-107-16,-16-1-23 15,-16 1-39-15,-5-4-12 16</inkml:trace>
  <inkml:trace contextRef="#ctx0" brushRef="#br0" timeOffset="204510.21">26745 3229 125 0,'0'0'132'0,"0"0"25"16,0 0 17 0,-89-33 7-16,78 33 43 0,1 0-58 15,5 2-30-15,2 19-72 16,3 16-20-16,0 16 16 16,0 10-36-16,3 10-14 15,-1 5-10-15,-2-2-36 16,0-9-230-16,7-26-243 15</inkml:trace>
  <inkml:trace contextRef="#ctx0" brushRef="#br0" timeOffset="204849.03">27030 3196 671 0,'0'0'156'0,"0"0"63"16,0 0-32-16,0 0 30 16,0 0-36-16,0 0-80 15,51-1-45-15,12-6 17 16,4 7-71-16,-9 0 0 16,-12 12-4-16,-18 22-12 15,-25 12-1-15,-7 12 7 16,-41 9 2-16,-16 11 6 15,-5-2 10-15,14-6-6 16,21-15 13-16,25-18-9 16,12-19 18-16,46-15 15 15,33-3 32-15,31-26-61 0,26-13-12 16,7 0-199-16,-13-1-218 16,-33 2-487-16</inkml:trace>
  <inkml:trace contextRef="#ctx0" brushRef="#br0" timeOffset="-41041.55">17761 4260 155 0,'0'0'33'0,"0"0"6"15,0 0-2-15,0 0 10 16,-91 2 9-16,65 4-13 0,-1 3 0 16,4-1 27-1,7-2 3-15,10-5-37 0,3 0-11 16,3-1-16-16,0 3 14 15,0 0 4-15,10 0 5 16,28 1 64-16,29-2-15 16,27-2-28-16,37 0-25 15,30-12-1-15,23-7-2 16,8 0-15-16,-23 4-5 16,-35 5-5-16,-52 4 0 15,-41 6-2-15,-27 0-4 16,-14 0-1-16,0 0 7 0,-9 0 2 15,-24 0 30 1,-8 0-16-16,2 0-11 0,10 0-2 16,16 0-3-16,11 5-20 15,2-5-373-15,2-6-165 16</inkml:trace>
  <inkml:trace contextRef="#ctx0" brushRef="#br0" timeOffset="-40350.4">21029 4378 52 0,'0'0'213'0,"0"0"-130"15,-82-5 37-15,62 5-19 0,1 0-24 16,3 0-10-16,6 1-1 15,4 2-10-15,3-2-3 16,3-1-3-16,0 0 3 16,13 0-8-16,59 0 27 15,65-14 58-15,67-5-62 16,50-1-36-16,13 6-30 16,-26 5 0-16,-48 6-2 15,-66 3-4-15,-59 0-10 16,-48 0-22-16,-31 14-121 15,-50 8-131-15</inkml:trace>
  <inkml:trace contextRef="#ctx0" brushRef="#br0" timeOffset="149346">15900 6321 10 0,'0'0'50'0,"0"0"2"0,0 0-21 16,0 0-11-16,0 0 1 16,0 0 1-16,0 0 6 15,-3 0-3-15,3 0 6 16,0 0 4-16,0 0 3 16,0 0 3-16,0 0 12 15,0 0-7-15,0 0-7 16,0 0 0-16,0 0-4 15,0 0-7-15,-2 0-1 16,2 0-14-16,0 0 1 16,0 0-9-16,0 0-2 15,0 0-3-15,0 0-1 16,0 0 0-16,0 0 0 0,0 0-6 16,0 0 5-1,0 0-1-15,0 0 1 0,0 0 2 16,0 0 1-16,0 0 0 15,0 0-1-15,0 0 3 16,0 0-2-16,0 0 0 16,0 0-1-16,0 0 0 15,0 0 0-15,0 0 1 16,0 0-2-16,0 0 2 16,0 0 0-16,0 0 2 15,0 0-3-15,0 0 1 16,0 0 0-16,0 0-1 15,0 0 0-15,0 0 0 16,0 0 0-16,0 0 0 0,0 0 0 16,0 0 0-16,0 0 0 15,0 0 3-15,0 0 0 16,0 0 1-16,0 0 6 16,0-2 21-16,0 0-15 15,0 1-7-15,0 1 4 16,0 0 3-16,0 0-1 15,0 0 3-15,0 0-1 16,0 0-5-16,0 0-12 16,0 0 0-16,0 0-9 15,-1 10-2-15,-3 7 11 16,1 6 4-16,-3 3 2 16,1 4 11-16,-3 5 16 15,-5 8 12-15,-3 4 3 0,-7 1 25 16,1-5-13-16,5-2-27 15,6-9-5-15,6-6-23 16,5-6 2-16,0-6-5 16,8-3 4-16,11-3 3 15,6-2 10-15,7-5 28 16,5 1-6-16,4-2-14 16,0 0-5-16,-4 0-16 15,-7-2 1-15,-8-5 3 0,-9 1-5 16,-5 2-3-1,-6-2 6-15,-1 3-1 0,-1 1-7 16,0 0-2-16,0 1-7 16,0 1-4-16,-1 0-98 15,-14 0-62-15,1 0-102 16,6 0-14-16,8-12-190 16</inkml:trace>
  <inkml:trace contextRef="#ctx0" brushRef="#br0" timeOffset="149744.52">16361 6400 390 0,'0'0'153'0,"0"0"-15"16,0 0 51-16,0 0-39 15,0 0-51-15,0 0-51 16,0-18-48-16,0 22-1 16,0 16 1-16,0 10 34 15,-5 5 1-15,1 5 4 16,-3 5 13-16,0 3-8 16,-3 1-8-16,2-3 21 15,0-5-12-15,3-7-9 16,4-9-17-16,1-7-7 15,0-7-12-15,0-5 8 16,0-5-5-16,0-1 5 0,0 0 13 16,0 0-1-16,0 0 1 15,0-3-9-15,0-5-12 16,0-2-18-16,0 1-124 16,0 6-103-16,0 1-120 15,0-1-10-15</inkml:trace>
  <inkml:trace contextRef="#ctx0" brushRef="#br0" timeOffset="150580.83">17056 6506 315 0,'0'0'136'0,"0"0"20"16,0 0-43-16,0 0-9 15,0 0-23-15,0 0-7 16,0-18-26-16,0 16-9 15,0 2-21-15,0-2-15 16,0 1-3-16,0 1-3 16,0 0-49-16,-3 0-148 15,-9 0-103-15,-2 8-48 16</inkml:trace>
  <inkml:trace contextRef="#ctx0" brushRef="#br0" timeOffset="150748.72">16996 6732 336 0,'0'0'112'16,"0"0"4"-16,0 0-51 16,0 0-33-16,0 0-32 15,0 0-21-15,30-7-210 16</inkml:trace>
  <inkml:trace contextRef="#ctx0" brushRef="#br0" timeOffset="152181.5">15194 7203 305 0,'0'0'25'0,"0"0"5"16,0 0 16-16,0 0 34 15,0 0-11-15,0 0-22 16,70 7 10-16,-20-7-7 16,15-8-11-16,16-6-21 0,20-3 4 15,10-2-10-15,3-1-7 16,-8 3-5-16,-23 5-1 15,-21 7-11-15,-23 5-62 16,-23 0-43-16,-14 0-100 16,-2 6 2-16</inkml:trace>
  <inkml:trace contextRef="#ctx0" brushRef="#br0" timeOffset="152474.66">15287 7364 200 0,'0'0'48'16,"0"0"20"-16,0 0-41 15,0 0 0-15,0 0 29 16,0 0 9-16,133-19-9 15,-57-1-2-15,25-3-8 16,18-8-16-16,13-2-12 16,1 5-8-16,-9 1-10 15,-20 7 0-15,-30 13-16 16,-34 5-85-16,-38 2-128 0,-15 0-115 16</inkml:trace>
  <inkml:trace contextRef="#ctx0" brushRef="#br0" timeOffset="152690.08">15369 7478 468 0,'0'0'0'15,"0"0"0"-15,0 0 0 16,98 0 34-16,-17-14 3 0,26-9-16 15,18-3-19-15,7-3-2 16,-4 0-2-16,-10 4-36 16,-17 4-103-16,-25 2-82 15</inkml:trace>
  <inkml:trace contextRef="#ctx0" brushRef="#br0" timeOffset="153494.97">16128 4698 107 0,'0'0'7'0,"0"0"31"16,0 0 17-16,136 34-20 15,-44-28-6-15,23-6-2 16,16 0-12-16,9-9-10 0,-5-10-2 15,-20 0-3 1,-35 6 0-16,-37 6-2 0,-40 7-6 16,-17 0-49-16,-42 17 57 15,-23 2-25-15,-12 3-28 16,-4 1 25-16,-5 5 17 16,-6-1-15-16,-4 2-3 15,-4-4-52-15</inkml:trace>
  <inkml:trace contextRef="#ctx0" brushRef="#br0" timeOffset="153778.6">16064 4913 44 0,'0'0'77'0,"-79"10"-22"16,69-8-3-16,10-2-41 16,16 0 4-16,27-2 19 15,28-15 5-15,33-9-12 16,27-7-15-16,17-4-9 16,5 4-2-16,-10 5-2 0,-31 9 1 15,-43 11-9-15,-45 8-7 16,-28 0-21-16,-51 8 32 15,-22 11 3-15,-18 1-4 16,-20 7-18-16,-12 4-2 16,-5-3 26-16,7-1 4 15,21-7 21-15,31-5 9 16,30-4-9-16,31-9-6 16,15-2-14-16,47 0 11 15,38-19 9-15,44-12-8 16,39-8-11-16,29-2-6 15,10 0-27-15,-26 6-122 0</inkml:trace>
  <inkml:trace contextRef="#ctx0" brushRef="#br0" timeOffset="161371.36">2139 8746 205 0,'0'0'37'16,"0"0"13"-16,0 0-6 16,0 0-17-16,0 0-1 15,0 0 7-15,0 0-16 16,-5 0-1-16,5 0 2 15,0 0-8-15,7 0-9 16,16 0 5-16,17 0 2 16,14-14-3-16,9-6-2 15,2-2-1-15,-1-2-2 16,-13 5 0-16,-9 4-5 16,-14 6-45-16,-11 4-33 0,-13 2 2 15,-4 1-16 1</inkml:trace>
  <inkml:trace contextRef="#ctx0" brushRef="#br0" timeOffset="161606.23">2085 8850 243 0,'0'0'60'0,"0"0"-36"15,0 0 15-15,0 0 9 16,0 0 8-16,0 0 3 15,34-28-19-15,29-9-16 0,13-9-8 16,15-3-4-16,0-1-6 16,-6 4-5-16,-9 12-1 15,-18 7-2-15,-16 11-4 16,-20 10-75-16,-22 6-93 16,-7 6-18-16</inkml:trace>
  <inkml:trace contextRef="#ctx0" brushRef="#br0" timeOffset="161791.73">2164 8860 102 0,'0'0'208'0,"0"0"-170"16,0 0-12-16,0 0 16 0,0 0 20 16,0 0 1-16,58-41-31 15,5 4-23-15,10-4-4 16,3 3-5-16,-2 6 0 15,-11 8-13-15,-12 9-77 16,-21 7-110-16</inkml:trace>
  <inkml:trace contextRef="#ctx0" brushRef="#br0" timeOffset="161928.72">2285 8906 443 0,'0'0'79'15,"0"0"-62"-15,110-81-5 16,0 16-12-16,28-13-3 0,17-5-188 16</inkml:trace>
  <inkml:trace contextRef="#ctx0" brushRef="#br0" timeOffset="164288.78">15257 6430 406 0,'0'0'44'0,"0"0"24"15,0 0 2-15,0 0-12 16,0 0 6-16,0 0-32 16,82 4-17-16,-5 31 7 15,27 11 5-15,15 17 20 16,18 4-10-16,10 1-9 16,2-1 9-16,-5-6-24 15,-20-12 3-15,-32-6-15 16,-35-11-1-16,-32-8-6 15,-25-5-73-15,-28-12-139 16,-30-7-72-16</inkml:trace>
  <inkml:trace contextRef="#ctx0" brushRef="#br0" timeOffset="164519.79">16428 6375 632 0,'0'0'5'16,"0"0"54"-16,0 0 46 15,0 0-78-15,0 0-26 16,-115 74 48-16,15 3-27 16,-39 25 33-16,-37 24-19 0,-17 15-24 15,2 6-12 1,23 3-59-16,43-31-243 0,55-47-211 15</inkml:trace>
  <inkml:trace contextRef="#ctx0" brushRef="#br0" timeOffset="172930.59">18668 6607 391 0,'0'0'114'15,"0"0"11"-15,0 0 6 16,0 0 13-16,0 0-26 15,0 0-49-15,0 0-48 16,0 0-20-16,-9-22-1 16,9 38-21-16,6 11 21 15,11 10 2-15,4 0 1 16,1-1 7-16,2-7-7 16,0-10-3-16,3-6 2 15,-1-13 1-15,4 0 5 16,-1-28 4-16,-4-10-9 15,-4-7 2-15,-5-3 7 0,-4 3-10 16,-3 6 3-16,-4 11-1 16,-4 8 3-16,-1 12 31 15,0 4 54-15,0 4-63 16,0 0-29-16,0 19-31 16,0 15 31-16,-3 18 2 15,3 12-2-15,0 11 4 16,0 21-3-16,0 17 5 15,-5 8-6-15,-9 8-2 16,-3-6-2-16,-7-12 3 16,-1-13-3-16,1-23 4 15,3-24 0-15,2-22 5 0,0-17-3 16,-4-12 7-16,-8-17 11 16,-6-30-9-16,5-25-11 15,16-24 0-15,16-17-16 16,15-5-17-16,29 12-38 15,11 24 11-15,-2 31-37 16,-4 29-65-16,-12 18-51 16,-11 4-125-16</inkml:trace>
  <inkml:trace contextRef="#ctx0" brushRef="#br0" timeOffset="173237.1">18712 6129 513 0,'0'0'75'16,"0"0"6"-16,0 0-65 15,0 0 9-15,0 0 36 16,0 0-13-16,52 45-16 15,-27-45-1-15,-3 0 17 16,-10-17 6-16,-12-9 13 16,0-2-7-16,-10 1-53 0,-16 10-7 15,-3 17-12-15,-3 6-7 16,6 35-102-16,8 16-62 16,15 9-45-16,3 0-153 15</inkml:trace>
  <inkml:trace contextRef="#ctx0" brushRef="#br0" timeOffset="173747.82">20191 6708 222 0,'0'0'311'16,"0"0"-186"-16,-10-80 89 15,4 50-69-15,-5-1-36 16,-1 6-26-16,-5 3-18 16,-3 10-26-16,-4 7-19 15,-4 5-20-15,-5 10-4 16,-4 23-3-16,-5 11 2 15,6 9-4-15,8 6-6 16,14-4-10-16,14-4-19 0,0-4 24 16,18-10 16-16,11-10-3 15,2-18 7-15,0-9 7 16,4-19 9-16,0-18-1 16,-3-10 26-16,-4-1-9 15,-4-4-14-15,-6 9 2 16,-8 13-13-16,-5 13 3 15,-5 11 26-15,0 6-26 16,0 17-10-16,0 16-28 16,-3 12 28-16,-2 5 0 15,5-3 4-15,0-2-4 16,3-4 0-16,17-6 0 16,6-7-2-16,9-14-119 15,10-12-185-15,5-2-115 0</inkml:trace>
  <inkml:trace contextRef="#ctx0" brushRef="#br0" timeOffset="174105.86">20852 6484 480 0,'0'0'232'0,"0"0"-16"16,0 0-33-16,0 0-90 15,0 0-69-15,0 0-9 16,-41 58-15-16,6-19 29 16,-8-1 19-16,-9-3 3 0,-4-7-21 15,2-3-21-15,5-7-3 16,12-5-4-16,12-4-2 16,12-2-2-16,8 1-4 15,5-1-11-15,0 3 17 16,15 4 4-16,14 3 9 15,10 2 38-15,9 4-6 16,1 3-11-16,-1 5-18 16,-9-1-7-16,-11-2-9 15,-7-4-3-15,-8-6-9 16,1-4-41-16,-1-2-144 16,10-7-138-16,8-5-177 15</inkml:trace>
  <inkml:trace contextRef="#ctx0" brushRef="#br0" timeOffset="174549.8">21447 6442 601 0,'0'0'141'0,"0"0"137"15,0 0-152-15,0 0-25 16,0 0-60-16,0 0-41 0,-29 22 0 16,22 17 27-1,6 12 18-15,1 9 46 0,0 5-40 16,0 1-18-16,-3 1-8 16,1-10-12-16,1-10-5 15,1-19-6-15,0-15-2 16,0-13 3-16,0-4 13 15,9-29 61-15,19-15 52 16,17-9-127-16,8 5-2 16,-2 16 0-16,-3 16-2 15,-8 18-2-15,-7 4-6 16,-3 28-5-16,-5 12 7 0,-9 11 4 16,-13 1 0-1,-3-4 2-15,-16-5 4 0,-18-15 0 16,-14-10 2-16,-9-9 6 15,-12-8-1-15,-3-1-9 16,-3-2-149-16,8-5-476 16</inkml:trace>
  <inkml:trace contextRef="#ctx0" brushRef="#br0" timeOffset="176353.87">23238 6710 105 0,'0'0'165'15,"0"0"-37"-15,0 0 24 16,0 0-30-16,0 0 7 16,-10-79-28-16,-8 50-37 15,-6 1-27-15,-4 5-5 16,1 6-20-16,2 12-12 16,-2 5-4-16,-1 17-16 15,-5 24 20-15,3 13-2 0,10 7 4 16,12-6 2-1,8-9-4-15,1-17-1 0,21-12 1 16,7-16 3-16,7-1 11 16,5-28 49-16,1-10-10 15,-3-6-12-15,-9-1-6 16,-11 12 5-16,-10 9 20 16,-6 15-3-16,-3 9 59 15,0 5-116-15,0 26-25 16,0 15 25-16,0 17 15 15,0 12-1-15,0 9-8 16,0 3-3-16,0 0 3 0,0-6 0 16,0-9-4-16,0-13-4 15,2-12-4 1,9-19-85-16,4-19-160 0,9-9-93 16,4-36-8-16</inkml:trace>
  <inkml:trace contextRef="#ctx0" brushRef="#br0" timeOffset="177172.11">23635 6710 582 0,'0'0'168'0,"0"0"156"16,0 0-110-16,0 0-36 16,0 0-40-16,-83-64-43 15,63 68-56-15,2 16-35 16,1 9-4-16,4 4 0 0,10 5 0 15,3 6-6-15,9 3-2 16,24-1-21-16,12-4-74 16,9-10-87-16,-2-16 14 15,-9-13 16-15,-13-3 48 16,-14-25 112-16,-16-14 3 16,0-14 15-16,-25-2 27 15,-14 4 26-15,-7 4-17 16,4 10 1-16,5 7-5 15,10 7 7-15,11 11-37 16,8 5-18-16,8 5-2 16,0 2-20-16,5 0-62 0,26 0-10 15,15 0 43-15,14-10 3 16,3-7 19-16,-5-4 21 16,-9 1 3-16,-10 1 3 15,-9 0 16-15,-9 9 53 16,-11 0 23-16,-3 6 6 15,-7 4 0-15,0 0-35 16,2 11-63-16,-1 17 0 16,1 9 11-16,-2 10 34 15,1 3-24-15,1-1-7 16,4 3-10-16,2 2 3 16,-1-1-5-16,-1-1 0 15,-2-7-2-15,-4-9-13 0,0-11-69 16,0-13-53-16,2-12-34 15,2 0 39-15,4-29 103 16,4-15-220-16,1-11 146 16,3-1 28-16,3 8-32 15,0 14 67-15,0 10 38 16,-4 14 35-16,0 10 37 16,-2 0-17-16,1 14 8 15,-1 9 31-15,-2 5 10 16,-4 5 9-16,-4 4-32 15,-3 0-10-15,0 0-30 16,1-5-22-16,4-4-7 0,4-9-10 16,12 0 4-16,10-5-2 15,11-7 10-15,3-7-7 16,-6 0 1-16,-13-14-3 16,-11-16 52-16,-10-10 83 15,-5-8-46-15,-26 2-46 16,-20 5-48-16,-15 12 0 15,-15 17-8-15,-15 12-34 16,-15 21-314-16,5 19-437 16</inkml:trace>
  <inkml:trace contextRef="#ctx0" brushRef="#br0" timeOffset="178034.15">25520 6611 171 0,'0'0'117'16,"0"0"27"-16,0 0 13 15,0 0 15-15,0 0 49 16,0 0-39-16,20-52-63 16,-20 52-31-16,0 0-39 15,0 5-49-15,-3 16 0 0,-8 13 0 16,1 12 39-16,-2 4-13 16,-1 5 14-16,-2 4-19 15,0 4 21-15,3-2-5 16,6-6-22-16,6-10 11 15,5-16-17-15,24-8 9 16,20-15 21-16,17-6 57 16,10 0-14-16,-4-6-48 15,-17-5-19-15,-22 5-11 16,-20 4-2-16,-10 2-2 16,-3 0 0-16,0 0 0 0,0 0-8 15,0 0-29-15,0 0-69 16,0-2-85-16,-7-6-105 15,1-9-118-15,6-9-63 16</inkml:trace>
  <inkml:trace contextRef="#ctx0" brushRef="#br0" timeOffset="178239.6">26214 6601 650 0,'0'0'215'0,"0"0"94"0,0 0-134 16,0 0-86-16,0 0-72 16,0 0 61-16,-22 131 10 15,10-56-43-15,-3 8-34 16,-3 8-11-16,-2-10-209 16,1-23-692-16,12-32 901 15</inkml:trace>
  <inkml:trace contextRef="#ctx0" brushRef="#br0" timeOffset="181350.08">25480 7408 443 0,'0'0'73'16,"0"0"10"-16,0 0 22 16,0 0-31-16,0 0 8 15,0 0-15-15,0 0-64 0,26 12 11 16,39-3 17-16,32 3 38 16,20-4-32-16,17-3-17 15,0-5-13-15,-4 0-7 16,-24 0-3-16,-34-4 3 15,-33-1 4-15,-23 1-4 16,-13 0-6-16,-3 4-21 16,0 0-77-16,-16 0 25 15,-6 0 60-15,0 0-22 16,5-1-28-16,3-11-44 16,-1-15-211-16</inkml:trace>
  <inkml:trace contextRef="#ctx0" brushRef="#br0" timeOffset="185317.63">18629 8459 218 0,'0'0'101'0,"0"0"34"16,0 0 21-16,0 0-45 16,0 0 27-16,0 0-16 15,0 0-49-15,6-56-19 16,-6 56-13-16,0 0-17 16,2 3-24-16,-1 19 0 15,2 12 38-15,2 7 9 16,1 3-6-16,1 1-27 15,1-1 4-15,1-4-16 16,8-3 2-16,7-7-3 16,11-10 3-16,10-11-2 15,8-9 11-15,4-14 0 16,-2-20 5-16,-6-17-11 0,-9-9 4 16,-11-2-1-16,-11 1 3 15,-12 10-11-15,-6 10 17 16,0 15 18-16,0 9-3 15,0 9 12-15,-3 5 4 16,1 3-7-16,1 0-33 16,-4 0-10-16,-5 3-8 15,-6 16 4-15,-4 8 2 16,5 11-4-16,0 9-5 16,8 9 11-16,1 11-4 15,0 10 2-15,1 10 0 0,-2 6 2 16,3 5 0-16,2 2 2 15,2 1-2-15,0-1-6 16,2-10-10-16,-1-9 1 16,-1-20-2-16,-3-15 5 15,-18-14 12-15,-10-16 0 16,-9-16 0-16,-5-2 2 16,-4-35 6-16,4-21-2 15,8-17-6-15,17-12-4 16,20-7 2-16,1 9 2 15,31 13-4-15,10 21-13 16,7 15-50-16,4 11-76 16,-2 13-40-16,-3 7-107 0,-15-3-27 15</inkml:trace>
  <inkml:trace contextRef="#ctx0" brushRef="#br0" timeOffset="185648.49">18670 7850 146 0,'0'0'392'15,"0"0"-300"1,0 0 19-16,0 0-81 0,0 0 0 15,0 0 3-15,-18-10-21 16,63 20 52-16,8-7-27 16,-2-3-18-16,-8 0-10 15,-16-12-3-15,-15-9 7 16,-12-6 8-16,-14-1-7 16,-23 1-10-16,-6 7-4 15,-3 15-3-15,3 5-7 16,5 27-87-16,8 14-75 15,13 5-141-15</inkml:trace>
  <inkml:trace contextRef="#ctx0" brushRef="#br0" timeOffset="186960">20207 8358 97 0,'0'0'102'0,"0"0"49"15,0 0-7-15,0 0-13 16,0 0 17-16,0 0-15 15,2-36-21-15,-5 17-24 16,-7 5-25-16,1 1-27 16,-2 6-5-16,-4 5-20 0,-1 2-11 15,-8 9-7 1,-6 23 7-16,-6 16 0 0,5 13 0 16,7 7 3-16,14-2 1 15,10-10-1-15,21-11-3 16,23-14 0-16,14-11 9 15,5-10 0-15,-5-10 11 16,-14 0-20-16,-15 0 0 16,-12 0-5-16,-5 0-73 15,3-2-172-15,0-10-69 16,5-8-142-16</inkml:trace>
  <inkml:trace contextRef="#ctx0" brushRef="#br0" timeOffset="187379.47">21155 8296 421 0,'0'0'98'0,"0"0"40"16,0 0 45-16,0 0-5 15,0 0-57-15,0 0-67 16,-33-27-35-16,-9 27-14 16,-6 14-3-16,-2 3 2 15,5 3-3-15,3-1-1 0,8 3 0 16,4-1 0-16,5 0 0 16,7 0 2-16,5 0-4 15,8 1-1-15,5-2-1 16,1 1-2-16,25 2 6 15,10-4 0-15,8-1 8 16,6 2 3-16,5 1-5 16,-6 2-2-16,-6 1-4 15,-10-4 2-15,-9 0-2 16,-8-3 0-16,-4-4-4 16,-4 0 4-16,0-2-2 15,3 0-93-15,3-7-206 0,12-4-137 16</inkml:trace>
  <inkml:trace contextRef="#ctx0" brushRef="#br0" timeOffset="188219.57">21739 8651 142 0,'0'0'89'15,"0"0"45"-15,0 0 5 16,0 0 1-16,0 0 29 15,0 0-23-15,7-38-4 16,-20 18-64-16,-6 1-19 16,-1 1-9-16,-3 2-32 15,-3 7-9-15,1 6-9 0,-2 3 0 16,3 5-2 0,-1 19-3-16,1 7-3 0,8 3 3 15,10 3-4-15,6-3 9 16,3-6-11-16,25-6 3 15,10-8 6-15,8-11 2 16,3-3 2-16,-1-12 14 16,-5-21-15-16,-6-11 8 15,-9-12 2-15,-11-6-2 16,-14-9-5-16,-3-1-1 16,-1 6-6-16,-13 11 6 15,3 18-3-15,1 17 9 0,7 12 30 16,0 8 22-16,0 2-61 15,0 26-21-15,0 21 16 16,3 19 3-16,0 10 4 16,9 7-8-16,12 1 2 15,-1-5-49-15,-4 0-61 16,-10-11-192-16,-2-21-201 16</inkml:trace>
  <inkml:trace contextRef="#ctx0" brushRef="#br0" timeOffset="188926.7">23467 8533 213 0,'0'0'252'0,"-12"-75"-139"15,-15 36 42-15,-6 3-19 16,-4 9-40-16,6 9-9 15,5 8-44-15,2 10-5 16,0 10-38-16,-1 27-7 16,0 13 0-16,10 10 6 15,13 0-6-15,2-9 2 16,15-12 2-16,9-14 3 16,0-16-8-16,1-9 16 0,-2-6 5 15,4-25 9 1,-1-8 21-16,-2-6-10 0,-5 4-14 15,-5 9 13-15,-6 10-7 16,-1 14 23-16,-6 8 19 16,2 2-67-16,0 28-28 15,3 14 28-15,0 12 0 16,0 7 2-16,2 4-2 16,-2 4 2-16,0 4-2 15,-2 2 3-15,-2-5-6 16,-2-4 10-16,0-10-14 15,-3-15 1-15,0-18-139 0,3-20-95 16,0-13-110 0,22-37-12-16</inkml:trace>
  <inkml:trace contextRef="#ctx0" brushRef="#br0" timeOffset="189654.3">23747 8572 494 0,'0'0'158'0,"0"0"114"15,0 0-42-15,0 0-57 16,0 0-90-16,0 0-70 16,-55-11-11-16,45 38 4 15,5 5-1-15,5 0-5 16,0 2 0-16,27-2 0 16,9-6-3-16,10-9-1 15,-1-8-11-15,-8-9-42 0,-10-5 26 16,-18-21 31-16,-9-8 7 15,-8-6 2-15,-21-3-2 16,-3-2 3-16,-1 5 1 16,5 6-2-16,8 10-2 15,6 7-5-15,8 8 2 16,6 5-4-16,0 2-11 16,1-4-43-16,24-2-10 15,13 0-13-15,7 0 47 16,5-1 10-16,-2 6 20 15,-5 3 2-15,-4 0 1 16,-3 0 5-16,-11 12-8 0,-1 3 29 16,-5 4 14-1,-3 2-8-15,-3 4-1 0,-4 6 0 16,-8 2-21-16,-1 5 5 16,-1 6-13-16,-14 1-5 15,-3 3 0-15,3 1 0 16,8-6 2-16,7-4-5 15,0-9 1-15,13-12-2 16,8-8-1-16,7-10-37 16,4 0-6-16,-3-19-24 15,0-13-30-15,-4-11-3 16,-4 0 24-16,-6 3 8 16,1 8 31-16,-7 12 36 15,-3 14 6-15,-1 6 15 16,-1 5 5-16,0 21-19 0,6 7 79 15,-3 5 18-15,5 1-13 16,1-6-32-16,8-6-8 16,9-10-24-16,4-11 7 15,2-6 41-15,-4-11 5 16,-10-17 11-16,-9-9-18 16,-13-7-39-16,0 3 3 15,-19 4-31-15,-21 11-4 16,-17 17-4-16,-12 9-76 15,-10 18-181-15,-3 12-239 16</inkml:trace>
  <inkml:trace contextRef="#ctx0" brushRef="#br0" timeOffset="190097.11">26022 8596 298 0,'0'0'291'16,"0"0"-87"-16,0 0 58 16,0 0-98-16,0 0-28 15,0 0-64-15,0-10-55 16,0 22-17-16,0 14 0 16,0 13 2-16,0 5-2 15,-3 6 4-15,-5 0 3 16,-1-2-7-16,4-9 0 15,5-8 2-15,0-6-2 16,11-11 4-16,19-5-2 0,18-9-2 16,13 0 13-16,10-9-13 15,-3-5-51-15,-12-1-153 16,-12-5-185-16,-8-6-163 16</inkml:trace>
  <inkml:trace contextRef="#ctx0" brushRef="#br0" timeOffset="190254.93">26601 8639 708 0,'0'0'265'0,"0"0"68"15,0 0-158-15,0 0-60 16,0 0-76-16,-16 97 71 16,16-26-55-16,0 8-51 0,-13 9-4 15,-12-4-292 1,-8-13-608-16</inkml:trace>
  <inkml:trace contextRef="#ctx0" brushRef="#br0" timeOffset="193295.76">19469 9895 121 0,'0'0'42'0,"0"0"85"0,0 0 17 16,0 0-18-16,0 0-25 15,0 0 9-15,18-89 3 16,-29 59-13-16,-15 1-30 15,-6 8-28-15,-1 10-17 16,1 11-18-16,-1 3-7 16,3 31-9-16,3 14 6 15,2 10-2-15,10 1 2 16,14-6 1-16,1-9 1 16,23-18-4-16,12-13 5 15,5-13 3-15,2-5 8 16,-5-19 4-16,-4-6-3 0,-8-3-2 15,-6 3 3-15,-6 9 15 16,-9 8-1-16,-2 9 12 16,-2 4-5-16,0 12-34 15,1 19-22-15,2 16 19 16,0 13 4-16,1 4-1 16,-2 7 0-16,-2 2-1 15,0-2 1-15,0-4 0 16,0-12 1-16,-3-10-1 15,0-15-64-15,3-21-210 16,3-11-70-16,16-40-75 16</inkml:trace>
  <inkml:trace contextRef="#ctx0" brushRef="#br0" timeOffset="193783.45">19709 9939 602 0,'0'0'102'0,"0"0"138"15,0 0-63-15,0 0-53 16,0 0-83-16,0 0-9 16,-74 60-2-16,65-25-23 15,9 2-2-15,0-2-5 16,18-6-7-16,26-10 7 16,17-11-5-16,10-8-14 15,-6-3-45-15,-16-19 4 16,-26-6 40-16,-23-5 20 15,-12-3 5-15,-31-1 2 0,-9 2 1 16,1 6-6-16,14 9 8 16,13 6-4-16,15 4 1 15,7 7-7-15,2-6-2 16,14 0-15-16,24-6-11 16,15-3-79-16,6-2-11 15,0 3 58-15,-9 2 47 16,-11 3 10-16,-12 7 3 15,-15 2 2-15,-5 3 26 16,-4 3 22-16,-1 16-4 16,1 8 54-16,0 7-20 15,-3 4-9-15,0 8-21 16,0 3-22-16,0 3-17 16,0 0-6-16,0-1-5 15,0-5-2-15,4-6-9 0,2-9-94 16,4-16-98-16,1-13-96 15,0-6 48-15,0-29-217 16</inkml:trace>
  <inkml:trace contextRef="#ctx0" brushRef="#br0" timeOffset="194060.2">20261 9981 348 0,'0'0'64'15,"0"0"51"-15,0 0-24 16,84 20-7-16,-68 2 23 0,-5 3-20 15,-5 3-11-15,-3-1 3 16,1 2-21-16,-1-7-21 16,6-3-24-16,6-10-9 15,12-9 2-15,10 0 22 16,0-18-14-16,-4-11-13 16,-15-5 18-16,-18-7-8 15,-3 0 56-15,-27 0-58 16,-5 4-9-16,-4 11-3 15,-3 14-1-15,-4 12-3 16,-2 12-18-16,6 24-128 16,14 3-200-16,28-5-143 15</inkml:trace>
  <inkml:trace contextRef="#ctx0" brushRef="#br0" timeOffset="194450.29">21642 9810 368 0,'0'0'123'16,"0"0"51"-16,0 0 9 15,0 0-23-15,0 0-44 0,0 0-62 16,-7-11-47-16,7 30-6 16,0 10 36-16,0 14 10 15,0 8-15-15,-5 5-8 16,-6 4-10-16,0-5-5 16,10-6-9-16,1-9 10 15,25-12-10-15,17-9 3 16,11-14 8-16,5-5 4 15,-8 0-6-15,-10-7-5 16,-17 1-4-16,-13 5 0 16,-9 1-81-16,-1 0-139 15,0 0-171-15,0-10-81 16</inkml:trace>
  <inkml:trace contextRef="#ctx0" brushRef="#br0" timeOffset="194713.66">22091 9956 564 0,'0'0'169'16,"0"0"106"-16,0 0-134 15,0 0-32-15,0 0-38 16,0 0-38-16,60-56-31 16,-48 78-2-16,-3 9-7 15,-9 8 5-15,0 0 2 16,0 1 0-16,-3-5 11 0,3-6-4 15,0-2-5-15,19-4 7 16,17-7-5-16,22-10 0 16,21-6-4-16,17 0-24 15,8-14-74-15,-11-3-120 16,-20-2-344-16</inkml:trace>
  <inkml:trace contextRef="#ctx0" brushRef="#br0" timeOffset="197551.68">16956 11891 272 0,'0'0'87'0,"0"0"6"16,0 0-1-16,0 0-25 15,0 0 11-15,0 0-20 16,0 0-38-16,-4-24-20 16,1 51 0-16,-3 12 56 0,-2 8 18 15,0 5-24-15,-3 3 23 16,0 6-11-16,-4-2 4 15,6-2-21-15,5-8-14 16,4-9-17-16,0-13 27 16,12-10-16-16,19-9 19 15,17-8-6-15,11 0 31 16,7-13-33-16,-6-4-23 16,-10 3-11-16,-18 6 8 15,-17 3-10-15,-9 4 0 16,-6 1-8-16,0 0-41 15,0 0-51-15,0 0-31 16,0 0-35-16,-3 0-135 0,3-8 9 16</inkml:trace>
  <inkml:trace contextRef="#ctx0" brushRef="#br0" timeOffset="197828.49">17459 11905 489 0,'0'0'80'16,"0"0"117"-16,0 0 13 15,0 0-55-15,0 0-75 16,0 0-74-16,-13-9 3 0,10 46 7 16,-2 14 17-1,-1 9-2-15,-3 3 3 0,-2 5-19 16,-2-2 7-16,4-5-7 15,3-9-12-15,6-9-3 16,0-6 0-16,0-10-5 16,0-7-63-16,1-7-103 15,-1-13-132-15,0 0-39 16</inkml:trace>
  <inkml:trace contextRef="#ctx0" brushRef="#br0" timeOffset="198069.08">17852 12048 450 0,'0'0'90'16,"0"0"65"-16,0 0-13 15,0 0-75-15,0 0-43 16,0 0-24-16,32-54 0 16,-32 54-73-16,0 3-157 15,-14 10-155-15</inkml:trace>
  <inkml:trace contextRef="#ctx0" brushRef="#br0" timeOffset="198227.65">17820 12348 342 0,'0'0'155'16,"0"0"-47"-16,0 0 78 16,0 0 14-16,0 0-107 15,0 0-66-15,56-16-27 16,-54 16-18-16,-2 0-304 16,-3 0-134-16</inkml:trace>
  <inkml:trace contextRef="#ctx0" brushRef="#br0" timeOffset="201268.01">19735 11792 223 0,'0'0'25'0,"0"0"61"15,0 0 3-15,0 0-24 0,0 0 22 16,0 0-17-16,0 0-9 16,0 0-10-16,61-24-12 15,3 10-17-15,10 2-12 16,-8 0-9-16,-12 4 5 16,-18 2-12-16,-17 4 5 15,-12 0-13-15,-7 2-16 16,-1 0 10-16,-21 0 14 15,-7 0 6-15,4 0 8 16,4 3-7-16,5 9 14 16,1 15-4-16,0 10 13 15,0 12 24-15,5 7 15 0,0 3 8 16,0-3-38-16,0-1-18 16,-1-6-13-16,5-2-2 15,6-8-2-15,2-7-159 16,27-21-109-16,12-11-251 15</inkml:trace>
  <inkml:trace contextRef="#ctx0" brushRef="#br0" timeOffset="201486.42">20331 12058 511 0,'0'0'85'0,"0"0"31"15,0 0-13-15,0 0-45 16,0 0-49-16,0 0 33 16,-4 100-3-16,-8-61-17 15,1 1-8-15,1-4-11 16,4-4-3-16,6-4-77 16,9-14-155-16,18-14-95 15</inkml:trace>
  <inkml:trace contextRef="#ctx0" brushRef="#br0" timeOffset="201689.61">20816 12022 86 0,'0'0'488'15,"0"0"-428"-15,0 0 15 16,0 0-31-16,0 0-14 15,122-42-25-15,-72 35-5 16,2 1-2-16,-8 3-87 16,-16 1-89-16,-18 2-136 15</inkml:trace>
  <inkml:trace contextRef="#ctx0" brushRef="#br0" timeOffset="201823.98">20775 12152 374 0,'0'0'47'16,"0"0"28"-1,0 0 24-15,0 0-28 0,0 0 51 16,0 0-62-16,129 33-50 16,-44-48-10-16,10-12-156 15,-5-6-214-15</inkml:trace>
  <inkml:trace contextRef="#ctx0" brushRef="#br0" timeOffset="202790.83">21730 12082 348 0,'0'0'86'0,"0"0"39"0,0 0-37 15,0 0-35 1,0 0-3-16,82-67-19 0,-62 78-31 16,-4 25 0-16,-8 12 0 15,-8 12 0-15,-18 5 3 16,-16-4-3-16,2-10 9 16,13-15-9-16,12-14 0 15,7-16 1-15,7-6-1 16,14-9 19-16,6-21 7 15,2-13 15-15,4-10 6 16,3-5-19-16,0 0-14 16,-8 13-14-16,-7 15 10 15,-11 16-8-15,-5 8 26 16,-5 6 9-16,0 0-37 0,0 0-22 16,0 0 12-16,0 3 10 15,0 0 4-15,0-2 1 16,0 0-4-16,0-1 7 15,0 0 3-15,0 0 6 16,0 0-4-16,0 0-1 16,0 0-4-16,0 0-1 15,0 0-6-15,0 0-1 16,0 0-1-16,0 0 1 16,0 0 1-16,0 0 3 15,0 0 4-15,0 0 27 16,0 0 29-16,0-1-20 0,0-5-41 15,0 2 6-15,0 3-3 16,0 1-5-16,0 0 1 16,0 0 0-16,0 0-4 15,0 0 0-15,0 0-1 16,0 0-1-16,0 0 1 16,0 0-3-16,0 0 6 15,0 0-1-15,0 0-1 16,0 0 4-16,0 0-2 15,0 0 0-15,0 0-2 16,0 0 2-16,0 0 3 16,0 0-3-16,0 0-5 15,0 0 5-15,0 0 0 0,0 0-9 16,0 0 6-16,0 0 1 16,0 0 0-16,0 0 0 15,0 0 1-15,0 0-13 16,0 0-68-16,-5 0-113 15,-5 1 21-15,-4 1-23 16,1-2-111-16</inkml:trace>
  <inkml:trace contextRef="#ctx0" brushRef="#br0" timeOffset="203232.65">21879 12035 256 0,'0'0'89'0,"0"0"12"15,0 0 16-15,0 0-43 16,0 0 1-16,0 0-51 0,0 0-11 15,-58 44 42-15,54-5-20 16,4 3-8-16,0-1-13 16,18-1-2-16,23-8-6 15,16-9-2-15,9-16 6 16,3-7 1-16,-10-12-3 16,-14-22 0-16,-11-13 4 15,-17-8 9-15,-11 0 25 16,-6 6-15-16,0 9 4 15,0 15 55-15,0 14-14 16,0 6 16-16,0 5-42 16,-3 14-50-16,3 21-24 0,0 18 24 15,0 13 2 1,7 17-1-16,8 18-1 0,-3 18-5 16,-2 13 5-16,-7 4-15 15,-3-3-28-15,0-14 7 16,-17-18 6-16,-10-21 26 15,-3-26 4-15,-4-27 4 16,-4-23-1-16,-1-6 11 16,-2-39 10-16,2-20-14 15,6-23-10-15,18-16 0 16,15-12-21-16,37-3-108 16,32 7-235-16,19 13 2 15</inkml:trace>
  <inkml:trace contextRef="#ctx0" brushRef="#br0" timeOffset="203562.45">22548 12264 514 0,'0'0'73'16,"0"0"66"-16,0 0-69 15,0 0-62-15,117-71-8 16,-39 53-4-16,6-2 0 15,-7-4-107-15,-23-2 51 16,-24-1-72-16,-25 0 25 16,-5 5 48-16,-19 4 46 15,-3 7 13-15,0 5 64 0,2 5 57 16,1 1-37 0,0 0-7-16,-1 7 11 0,1 10-2 15,2 8-22-15,6 8-34 16,4 9-14-16,7 9-9 15,0 8-3-15,0 2-4 16,11 1 0-16,1-7-116 16,1-16-172-16,7-22-253 15</inkml:trace>
  <inkml:trace contextRef="#ctx0" brushRef="#br0" timeOffset="203998.34">23159 12092 513 0,'0'0'41'0,"0"0"81"15,0 0 43-15,0 0-34 16,42-84-48-16,-29 73-25 16,4 4-37-16,1 6-14 15,-1 1-7-15,2 4-2 16,0 17-8-16,-2 9 2 15,-6 4 5-15,-6 3 1 16,-5 2-3-16,0 0 3 16,-10-2 4-16,-1-2-4 15,6-4 4-15,5-2-4 16,0-3-11-16,5 6 2 0,8 7 7 16,1 9 4-16,1 7 1 15,4 7-1-15,11 5 3 16,7-3-4-16,8 1 1 15,-6-7-3-15,-11-11 3 16,-19-13-2-16,-9-9-3 16,-28-9 2-16,-23-10 3 15,-16-6 16-15,-2-8-7 16,8-28 6-16,22-15-15 16,29-19-3-16,17-8-81 15,47-6-144-15,12 6-161 16</inkml:trace>
  <inkml:trace contextRef="#ctx0" brushRef="#br0" timeOffset="205879.59">19870 13204 237 0,'0'0'121'0,"0"0"-27"16,0 0 31-16,0 0-36 16,0 0-10-16,0 0-27 15,35-19-42-15,-9 42-10 16,3 16 2-16,-8 14-2 15,-8 5 3-15,-13 5 3 16,0-7-2-16,-3-8-2 16,-9-15 4-16,5-15-3 15,4-11 2-15,3-7-2 0,0-15 15 16,9-21-7 0,18-17-9-16,12-5-2 0,7-3 1 15,2 10-1-15,-8 13 0 16,-14 18 5-16,-14 10-2 15,-8 10 24-15,-4 0-27 16,0 20-10-16,0 9 10 16,0 7 8-16,0 5 0 15,0 1-5-15,1-1-3 16,29-3 0-16,17-9 0 16,15-7-3-16,9-10-43 15,5-12-97-15,-6 0-63 16,-7-23-109-16</inkml:trace>
  <inkml:trace contextRef="#ctx0" brushRef="#br0" timeOffset="206077.82">20776 13297 562 0,'0'0'123'0,"0"0"-65"16,0 0 32-16,0 0-19 15,0 0 30-15,91-19-92 16,-6 7-8-16,10 0-1 16,-7 5-70-16,-15 4-125 0,-31 3-37 15,-33 0-135 1</inkml:trace>
  <inkml:trace contextRef="#ctx0" brushRef="#br0" timeOffset="206224.74">20831 13458 476 0,'0'0'25'0,"0"0"57"16,0 0-25-16,0 0 44 16,0 0-2-16,167-20-70 15,-49-9-29-15,13-3 0 16,-4 2-129-16,-14 2-97 16,-25 2-152-16</inkml:trace>
  <inkml:trace contextRef="#ctx0" brushRef="#br0" timeOffset="206548.22">21655 13099 503 0,'0'0'20'16,"0"0"14"-16,0 0-18 15,98-7-4-15,-47 4-10 16,1-2-1-16,-7 0-1 15,-10-1-53-15,-20 3-49 16,-13 1 37-16,-2 2-6 16,-20 0 16-16,-7 2 55 15,2 9 20-15,1 3 45 0,5 6-10 16,4 3 26-16,-1 6-5 16,7 6 5-16,0 4-22 15,5 10 4-15,3 4-43 16,1 3-9-16,0-2-10 15,0-6-1-15,8-8-44 16,2-13-126-16,0-15-201 16</inkml:trace>
  <inkml:trace contextRef="#ctx0" brushRef="#br0" timeOffset="206728.95">22063 13462 717 0,'0'0'96'0,"0"0"45"16,0 0-90-16,0 0-45 15,0 0-5-15,27 113 4 16,-27-40-5-16,-12 0-179 16,-9-8-400-16</inkml:trace>
  <inkml:trace contextRef="#ctx0" brushRef="#br0" timeOffset="207857.68">16989 14446 421 0,'0'0'18'0,"0"0"43"15,-59-74 32-15,49 63-7 0,6 5-2 16,2 5 16-16,2 1-78 16,0 21-22-16,0 21 0 15,0 17 24-15,0 10 36 16,0 4-6-16,-4-3-12 15,-10-1 4-15,1-5-8 16,7-10-11-16,4-11-13 16,2-14-7-16,9-14-4 15,23-11-3-15,11-4 0 16,8-16-10-16,7-18-184 16,0-5-104-16,-3-6 13 15</inkml:trace>
  <inkml:trace contextRef="#ctx0" brushRef="#br0" timeOffset="208157.74">17400 14545 552 0,'0'0'23'16,"0"0"45"-16,0 0 86 16,0 0-74-16,0 0 39 15,0 0-36-15,-37-45-54 16,61 32-29-16,15-4 5 15,7 4-5-15,-4 7 0 16,-11 6-2-16,-12 29-8 16,-14 23 7-16,-5 14 3 0,-15 10 2 15,-16 1-2-15,1-6 1 16,9-13-1-16,9-19 2 16,12-16 1-16,0-15-3 15,31-8 0-15,22-11 2 16,15-21-2-16,17-6-51 15,0-5-213-15,-9 0 9 16</inkml:trace>
  <inkml:trace contextRef="#ctx0" brushRef="#br0" timeOffset="208344.03">18298 14539 680 0,'0'0'32'0,"0"0"68"16,0 0-8-16,0 0-83 15,0 0-9-15,0 0-116 16,14-34-85-16,1 41-183 16</inkml:trace>
  <inkml:trace contextRef="#ctx0" brushRef="#br0" timeOffset="208485.91">18298 14827 569 0,'0'0'48'0,"0"0"-33"15,0 0 18-15,0 0 60 16,0 0-46-16,0 0-47 16,36 19 0-16,-9-19-304 15</inkml:trace>
  <inkml:trace contextRef="#ctx0" brushRef="#br0" timeOffset="209694.15">19882 14872 363 0,'0'0'23'16,"0"0"-12"-16,0 0 6 15,0 0-15-15,91 8 32 16,6-4-6-16,42-2-19 16,31-1-9-16,18-1-78 15,-5-5-182-15</inkml:trace>
  <inkml:trace contextRef="#ctx0" brushRef="#br0" timeOffset="209844.74">21817 15037 425 0,'0'0'94'15,"0"0"-87"-15,0 0-7 16,0 0-18-16,0 0-147 16</inkml:trace>
  <inkml:trace contextRef="#ctx0" brushRef="#br0" timeOffset="210069.91">20064 15424 590 0,'0'0'1'15,"0"0"12"-15,82 1-11 16,18-1-1-16,36 0 10 15,36 0-8-15,23 0 3 16,12-3-3-16,2-4-6 16,-21 0-19-16,-40-3-150 15,-54-2-91-15</inkml:trace>
  <inkml:trace contextRef="#ctx0" brushRef="#br0" timeOffset="210279.35">20133 15783 378 0,'0'0'27'16,"0"0"0"-16,85 1-27 16,17-2 21-16,41-16 38 15,31 0-9-15,19-3-42 16,8 3-8-16,-19 3-3 15,-39 3-160-15,-56 8-166 16</inkml:trace>
  <inkml:trace contextRef="#ctx0" brushRef="#br0" timeOffset="210399.78">20540 16431 653 0,'0'0'11'0,"218"-3"61"16,30-25-7-16,83-19-65 15,62-20-181-15</inkml:trace>
  <inkml:trace contextRef="#ctx0" brushRef="#br0" timeOffset="-194953.68">28551 5150 471 0,'0'0'124'0,"0"0"-44"15,0 0 85-15,0-101-64 16,-7 65-27-16,-6 7-21 16,-2 6 37-16,-2 9-32 15,0 9-16-15,-5 5-30 16,-5 0-12-16,-7 9-7 15,-4 18 7-15,0 10-4 16,5 7 4-16,10 4 0 16,8-1 0-16,11-5 0 15,4-8-21-15,17-7 4 16,21-17-16-16,14-10 9 16,7-13 21-16,4-28 3 0,-5-14 5 15,-12-11 2-15,-15-4 1 16,-11-1-3-16,-7 12 11 15,-10 15 17-15,-3 17-12 16,0 17 38-16,0 10 147 16,0 10-96-16,-11 19-110 15,-3 23-33-15,-2 13 33 16,2 10 2-16,4 4 2 16,3-1-2-16,7-10 2 15,0-6-8-15,17-13 0 16,13-15-27-16,10-15-74 15,6-19-82-15,1-10-60 0,-9-29-98 16,-13-9 14-16</inkml:trace>
  <inkml:trace contextRef="#ctx0" brushRef="#br0" timeOffset="-194727.59">28824 5199 163 0,'0'0'179'16,"0"0"48"-16,0 0-65 16,0 0-40-16,0 0-47 15,0 0 41-15,-32 97-42 16,45-61-43-16,12 2-11 15,4-5-10-15,5-10-8 16,2-11 0-16,0-12-2 16,-3-4 2-16,-10-26 11 15,-11-8-4-15,-12-11 14 16,-9-4-8-16,-27 5 39 16,-11 9-5-16,-4 15-35 15,-6 21-14-15,-4 6-13 0,1 28-9 16,5 3-186-16,18 5-308 15</inkml:trace>
  <inkml:trace contextRef="#ctx0" brushRef="#br0" timeOffset="-193978.52">29409 5241 186 0,'0'0'95'15,"0"0"-2"-15,0 0 71 0,0 0-27 16,0 0 18-1,0 0-13-15,-10-51-57 0,-16 55-65 16,-7 12 3-16,8 4-17 16,12 4-1-16,13-2-3 15,0 2-2-15,22-4 0 16,14-1 3-16,1-2 0 16,0-4 7-16,-10 1-6 15,-13 0-3-15,-11 5-1 16,-3 7 0-16,-24 7-3 15,-15 3-5-15,-4 1 4 16,9-6 1-16,10-4 3 16,10-4 7-16,10-3-7 15,-1 2 1-15,2 3-4 16,-4 5 8-16,-8 10 2 16,-2 3 19-16,1 2-14 15,13 1-4-15,6-5-8 0,48-9-51 16,27-8-203-16,16-9-81 15</inkml:trace>
  <inkml:trace contextRef="#ctx0" brushRef="#br0" timeOffset="-193010.89">29497 6486 152 0,'0'0'65'0,"0"0"13"16,0 0-14-16,0 0-7 15,0 0-27-15,0 0-21 16,-2 0-7-16,2 0-1 16,0 0-1-16,0 0 0 0,-1 0 2 15,1 0-2-15,-2 0 16 16,0 0 40-16,2 0-10 15,0 0-6-15,0 0-2 16,0 0 9-16,0 0 10 16,0 0 1-16,0 0-10 15,0 0 6-15,0 0 28 16,0 0 0-16,0 0-42 16,0 12-33-16,0 10-7 15,0 7 0-15,7 9 30 16,-4 3-5-16,-1 1 1 15,-2 1 2-15,0-4 6 16,3-7-18-16,4-4-7 0,9-13-6 16,10-10-3-16,3-5-14 15,6-17-60-15,-4-15-26 16,-3-8-110-16,-6-9-15 16,-5-9 13-16,0-7-138 15</inkml:trace>
  <inkml:trace contextRef="#ctx0" brushRef="#br0" timeOffset="-192851.62">29680 6251 356 0,'0'0'136'16,"0"0"-27"-16,0 0-30 0,0 0-47 15,0 0-31-15,0 0-1 16,-4 1-126-16,4 6-118 15</inkml:trace>
  <inkml:trace contextRef="#ctx0" brushRef="#br0" timeOffset="-192666.41">29798 6573 471 0,'0'0'86'16,"0"0"-17"-16,94-13-24 16,-56 7-37-16,-5 1-8 15,-11 5-64-15,-16 0-171 16</inkml:trace>
  <inkml:trace contextRef="#ctx0" brushRef="#br0" timeOffset="-192522.92">29773 6716 18 0,'0'0'316'0,"0"0"-213"16,0 0 69-16,81 2-34 15,-28-4-73-15,9-9-65 16,5-7-7-16,3-11-196 0,0-8-327 16</inkml:trace>
  <inkml:trace contextRef="#ctx0" brushRef="#br0" timeOffset="-192103.04">30294 6513 323 0,'0'0'161'16,"0"0"-1"-16,0 0 15 16,0 0-1-16,0 0-28 15,0 0-33-15,-23-27-48 16,22 27-42-16,-1 10-23 15,-1 14-5-15,0 10-13 16,0 7 18-16,-1 0 3 16,-2 2-3-16,2-2-5 15,2-7-29-15,2-5-28 16,0-9-9-16,24-9-37 16,10-11 7-16,14 0 17 0,5-14-2 15,-3-12-9-15,-11-8-6 16,-11-3-99-16,-7-13 18 15</inkml:trace>
  <inkml:trace contextRef="#ctx0" brushRef="#br0" timeOffset="-191938.48">30483 6358 230 0,'0'0'135'15,"0"0"-15"-15,0 0 25 0,0 0-35 16,0 0-36-1,0 0-39-15,-3-5-35 0,12 18-29 16,4-2-110-16,-2-3-72 16,5-7-215-16</inkml:trace>
  <inkml:trace contextRef="#ctx0" brushRef="#br0" timeOffset="-191729.05">30619 6491 560 0,'0'0'153'0,"0"0"76"16,0 0-108-16,0 0-68 15,-3 77-46-15,3-36 8 16,0 4 10-16,0 3-21 0,0-4-4 16,-3-4 0-16,0-9-31 15,3-10-120-15,-1-13-85 16,-4-8 21-16,-4-7-65 15</inkml:trace>
  <inkml:trace contextRef="#ctx0" brushRef="#br0" timeOffset="-191421.05">30507 6660 251 0,'0'0'98'0,"0"0"5"15,0 0-19-15,0 0-3 16,118 2-20-16,-60-2-33 0,6 0-22 15,6-16-6 1,2-4-60-16,-14-4-76 0,-10 0-14 16,-20 4 46-16,-16 5 103 15,-10 8 1-15,-2 5 125 16,0 2 66-16,0 0-39 16,-5 3-25-16,-5 9-8 15,-4 7 24-15,5 5 7 16,3 5-43-16,5 10-61 15,1 8-21-15,0 6-14 16,0 7-9-16,0-2-2 16,-3-7-41-16,-2-13-139 15,5-19-219-15,0-19-142 16</inkml:trace>
  <inkml:trace contextRef="#ctx0" brushRef="#br0" timeOffset="-191231.55">31216 6554 555 0,'0'0'171'16,"0"0"84"-16,0 0-97 16,0 0-83-16,0 0-54 15,0 0-21-15,0 2-109 16,0 10-292-16,0 4-2 15</inkml:trace>
  <inkml:trace contextRef="#ctx0" brushRef="#br0" timeOffset="-191069">31259 6859 572 0,'0'0'106'0,"0"0"55"16,0 0-28-16,0 0-88 15,65 111-27-15,-69-67-18 16,-45 4-15-16,-25-6-258 16,-18-2-35-16</inkml:trace>
  <inkml:trace contextRef="#ctx0" brushRef="#br0" timeOffset="-190409.5">28979 7403 421 0,'0'0'75'16,"0"0"45"-16,0 0 14 0,0 0-49 15,0 0-44-15,80-5-21 16,-69 36-16-16,-11 6-3 15,0 7 3-15,-23 2-3 16,-13-3 3-16,1 1 0 16,7-8 6-16,12-4-9 15,14-2-1-15,2 3 0 16,23 3 2-16,16 3 3 16,8 9-2-16,7 5-3 15,-2 6 4-15,-13 5-1 16,-15-4 0-16,-17-3-6 15,-7-9 2-15,0-4-3 0,-16-3-10 16,-3 4 14 0,-1-1 0-16,-5-3 7 0,-5-7-7 15,0-17-142-15,2-17-108 16,7-3-258-16</inkml:trace>
  <inkml:trace contextRef="#ctx0" brushRef="#br0" timeOffset="-189966.69">29338 7797 227 0,'0'0'505'0,"0"0"-319"16,0 0 91-1,0 0-91-15,0 0-78 0,0 0-99 16,0 16-9-16,14 15-7 15,6 2 7-15,5 1 0 16,7-2-11-16,3-5-64 16,-4-6-26-16,-8-12-20 15,-8-6-53-15,-12-3 19 16,-3-8 68-16,0-12 87 16,0-3 1-16,-5 3 28 15,5 4 37-15,0 7 29 16,0 7 1-16,0 2-45 0,13 6-43 15,9 19-8-15,3 9-8 16,2 7 1-16,-3-3 4 16,-2-6-5-16,-2-15-33 15,-8-11-12-15,-4-6 50 16,-5-4 3-16,-3-18 30 16,0-6 83-16,0 1-63 15,0 2-22-15,0 5-23 16,-3 6-5-16,-2 3-47 15,0 0-204-15,5 2-183 16</inkml:trace>
  <inkml:trace contextRef="#ctx0" brushRef="#br0" timeOffset="-189111.54">29894 7654 606 0,'0'0'182'16,"0"0"115"-16,0 0-103 16,0 0-52-16,0 0-102 15,0 0-40-15,16 75 0 16,-8-26 17-16,-2 2-17 16,0-2 2-16,-2-2-4 15,2-3-34-15,1-10-53 16,-2-15 3-16,-1-12 0 15,0-7 28-15,0-14 48 0,4-15 10 16,3-12 13-16,4-1 19 16,6 2 2-16,1 8-14 15,-3 11-11-15,-2 14-9 16,-3 7-4-16,-2 10-1 16,-3 20-9-16,-3 5-10 15,-3 3 4-15,-3-2 7 16,0-10 8-16,1-9 5 15,1-9-2-15,1-8 6 16,5 0 1-16,5-11 25 16,4-11 42-16,0-5-33 15,-1 1-30-15,-4 6 4 16,-4 5-8-16,-3 8-5 0,-2 7 2 16,-1 0-4-1,1 11-1-15,3 14-51 0,2 3 24 16,2-2 3-16,2-5-16 15,4-8 17-15,4-6-39 16,3-7 28-16,7-7 20 16,0-20 17-16,-2-8 0 15,-5-7-9-15,-8-10 9 16,-2-6 2-16,-4-3 10 16,-4 6 25-16,-4 14-7 15,-1 19 18-15,0 15 8 16,0 7 22-16,-6 4-78 0,-10 18 9 15,-1 10-9 1,4 6 18-16,9 2 0 0,4 2-15 16,0-2-1-16,14 0 7 15,4 0-18-15,0 0-12 16,1-3-40-16,-1-8-7 16,3-10 13-16,3-16-39 15,0-3-14-15,3-27 52 16,0-13 56-16,-2-2 0 15,-6-2 11-15,-8 8 65 16,-8 13 41-16,-3 9-48 16,0 12 25-16,0 2-32 15,-8 19-62-15,2 12-11 16,1 5 11-16,5 3 0 16,0-4 0-16,11-9-19 0,8-6-35 15,1-17-97-15,3-3-109 16,-7-20-152-16</inkml:trace>
  <inkml:trace contextRef="#ctx0" brushRef="#br0" timeOffset="-187052.15">31265 7539 734 0,'0'0'91'0,"0"0"39"16,0 0-25-16,0 0-60 15,0 0 26-15,-54 101 62 16,36-33-63-16,5 7-26 15,11 7-14-15,5 3-22 16,43 0-8-16,26-6-8 16,19-16-137-16,11-24-127 15,-7-29-226-15</inkml:trace>
  <inkml:trace contextRef="#ctx0" brushRef="#br0" timeOffset="-186751.96">31685 7738 529 0,'0'0'127'0,"0"0"103"15,0 0-58-15,0 0-52 16,0 0-42-16,0 0-62 0,-10 26-16 16,10 9 30-1,0 6 3-15,0 4-28 0,-3 3 3 16,0 0-8-16,3-6-98 16,0-9-123-16,0-21-129 15,12-12-47-15</inkml:trace>
  <inkml:trace contextRef="#ctx0" brushRef="#br0" timeOffset="-186578.76">31752 7524 311 0,'0'0'108'15,"0"0"-14"-15,0 0 1 0,0 0-50 16,0 0-2-16,0 0-36 15,-19-3-7-15,19 7-27 16,10-1-140-16</inkml:trace>
  <inkml:trace contextRef="#ctx0" brushRef="#br0" timeOffset="-186182.6">32190 7698 324 0,'0'0'180'15,"0"0"-57"-15,0 0-11 16,0 0-52-16,0 0 47 16,0 0 20-16,-54 98-76 15,27-64-21-15,-5 1-16 16,0-1-3-16,3-5-6 16,9-7 2-16,12-8-5 15,8-6-2-15,9-1 0 16,24-4 1-16,11 1-1 0,4 2 0 15,-5 2-3-15,-4 4-37 16,-10 2-47-16,-4 2-77 16,-2-4-37-16,-1-5-145 15</inkml:trace>
  <inkml:trace contextRef="#ctx0" brushRef="#br0" timeOffset="-185801.5">32413 7810 533 0,'0'0'117'0,"0"0"86"16,0 0-29-16,0 0-43 16,0 0-70-16,0 0-50 15,-9 14-8-15,9 18 0 16,0 4 17-16,0 4-18 15,3 0 3-15,2-3-3 16,-2-4 3-16,0-12-5 16,-2-9-14-16,-1-6-16 15,0-6 28-15,0-18 2 16,3-16 14-16,6-13-5 16,10 1-9-16,10 5 12 15,1 10-3-15,-2 14-9 0,-3 14-5 16,-5 3-2-16,1 20-2 15,-5 13 0-15,-4 9 1 16,-8 2-51-16,-4 1-22 16,4-9-85-16,2-10-45 15,10-21-103-15</inkml:trace>
  <inkml:trace contextRef="#ctx0" brushRef="#br0" timeOffset="-185500.8">32753 7582 516 0,'0'0'158'0,"0"0"46"15,0 0-49-15,0 0-55 16,97 45 41-16,-42-1-36 16,-4 17-33-16,-17 17-38 15,-25 12-17-15,-13 13-7 16,-41-2-10-16,-12-14-23 16,4-24-133-16,14-28-56 15,18-24-145-15,17-11 21 16</inkml:trace>
  <inkml:trace contextRef="#ctx0" brushRef="#br0" timeOffset="-185320.26">33142 7738 544 0,'0'0'198'0,"0"0"22"16,0 0 30-16,0 0-169 15,0 0-65-15,0 0-16 0,5-10-104 16,0 14-258 0,4 4-104-16</inkml:trace>
  <inkml:trace contextRef="#ctx0" brushRef="#br0" timeOffset="-185163.41">33259 8029 609 0,'0'0'151'0,"0"0"47"16,0 0 55-16,19 120-162 16,-19-54-64-16,-48 15-27 15,-35 5-3-15,-27-3-272 16,-12-14-532-16</inkml:trace>
  <inkml:trace contextRef="#ctx0" brushRef="#br0" timeOffset="-182770.75">27828 2167 268 0,'0'0'97'16,"0"0"-43"-16,0 0-39 16,0 0-9-16,0 0 62 15,25 77-15-15,-14-27 2 16,-1 16-18-16,4 7 22 15,-5 7-18-15,0 4 24 0,-2 1-27 16,-3 5 4-16,-1 7 31 16,-3 2 2-16,0 7-34 15,0 5-4-15,0 14-7 16,-1 15-6-16,-8 6 2 16,0 7 13-16,2 0-19 15,1-7 0-15,4 2-1 16,2 1 1-16,0 7-11 15,5 9-3-15,5 5 14 16,-2 3-13-16,-1-5 6 16,-7 1-2-16,0 2-11 15,0 8 13-15,-10 6 7 16,-4 4-5-16,-2 0 2 16,-1-8-7-16,0 0-3 15,0 6-1-15,-1 4-2 0,3 2-1 16,0 1-3-16,2-5 0 15,1 0 12-15,1 7-7 16,-3 4 1-16,-3 5 4 16,-5 0-1-16,-5-7-9 15,-3 6 12-15,-3 1-12 16,4 6 9-16,0 2-7 16,8-8 10-16,5 8-3 15,4 1-5-15,0 5 2 16,5 3-1-16,-6-3-3 0,-1 0 4 15,-5 7-2 1,-6 4-4-16,0 3 12 0,0 0-10 16,3 0 3-16,5 5 3 15,2 5-6-15,8 1 6 16,2-4-2-16,0 9 3 16,-2 0 5-16,-3 5-3 15,-8-4-11-15,-6-5 6 16,-1 1 2-16,-2-2-4 15,2-3-2-15,5-10-4 16,4-1 2-16,3-4-2 16,3-2 2-16,4-4 2 15,-1-16-2-15,1-8-6 0,-6 0 4 16,-3-7 2 0,-3-10 0-16,-3-15 2 0,5-26 6 15,0-16 2-15,7-21-9 16,5-15 7-16,4-15 2 15,0-14-6-15,4-11-4 16,2-7 4-16,-2-9-4 16,-1-7 2-16,-3-9-2 15,0-11 4-15,0-3-4 16,0-3-66-16,-33-34-177 16,-21-46-495-16</inkml:trace>
  <inkml:trace contextRef="#ctx0" brushRef="#br0" timeOffset="-119882.15">29790 5749 266 0,'0'0'82'15,"0"0"20"-15,0 0-23 16,0 0-39-16,0 0-7 16,0 0-1-16,0 0-13 15,-75-19 7-15,57 19 10 16,1 0 0-16,-5 0-14 16,-2 0-5-16,-2 0 2 15,-6 0 2-15,3 6-11 0,-4 4-7 16,0 1 4-1,1 4-6-15,3 2 3 0,2 3 0 16,2 1-4-16,2-1 4 16,1 2-4-16,-2 1 0 15,-1 2 5-15,0 0-4 16,-5 0 19-16,2 0-4 16,0 1-3-16,1-2 7 15,5 3-11-15,0 2-9 16,0 5 1-16,2 2 7 15,2 0 5-15,1-1-7 16,0 1 16-16,1 0-4 0,0 0 10 16,3-1 19-16,2-3-21 15,7-2-11-15,4-1-13 16,0 1 8-16,0 0 8 16,0 1-3-16,7 1 11 15,1 0-9-15,2-5 2 16,1 1 1-16,3-3-6 15,0-3 4-15,2 2-9 16,2-2-2-16,2 1-5 16,3 2 8-16,4 0 16 15,2 1-6-15,-1 3-9 16,0 0 11-16,0-1-14 16,-2-3 7-16,3 0-15 15,3-1 3-15,5-3 3 16,5 2 5-16,6-2 4 0,3-1-7 15,1 0 1-15,-2 0-5 16,-2-2-4-16,-2 0 2 16,-1-1-2-16,3-1 0 15,0 0 0-15,6-1 2 16,4 1-1-16,4 0 7 16,3 0 1-16,0-2 1 15,-2 0-4-15,-3 0 5 16,-4-1-7-16,-2-1 6 15,-2-1-5-15,3-3 11 16,5-2-14-16,5 1 7 16,4-3-1-16,3-1 1 0,-1 4-9 15,-8-2 0-15,-5 2-5 16,-5 1 5-16,2-3 0 16,3-1 1-16,6-4 11 15,3 0 2-15,4 0-1 16,-2 0-5-16,-2-3-4 15,-7-1 3-15,-6-1-3 16,-7-1-2-16,-6-2 2 16,-1-2 8-16,3-4-6 15,-1-6 7-15,1-2-5 16,0-3-2-16,-1-3 3 16,-3 5-3-16,-6-4-4 15,-8 4 2-15,-5-2 0 0,-4 3 0 16,-4-3 2-1,-1 1 2-15,3-3 25 0,-3-6-27 16,2 1 0-16,-4-4-6 16,-3 3 0-16,-1 3 3 15,-5 3 7-15,0 3-10 16,0 2 6-16,-2-1 12 16,-8 0-18-16,-7 1 4 15,1-3-4-15,-4-3 0 16,-2 1 6-16,-1-1-4 15,-2 0-2-15,1 3 0 16,-1 3-4-16,0-1 2 0,-2 0 0 16,-3 1 2-1,-6-2-2-15,0 1 0 0,2-2 0 16,-2-2 2-16,-1 0 0 16,-2-1 0-16,-1 0 0 15,1 1 0-15,-2 1-2 16,2-2 2-16,-2 1 6 15,0-2-6-15,-3-1 2 16,1 2 0-16,-5 0-4 16,1 0 4-16,2 1-2 15,3 4 0-15,0 3 0 16,4 0 2-16,-1 4-6 16,-3 0 8-16,0 5-4 0,-1-1 0 15,-5 1 2 1,-8 0 0-16,-7-3-2 0,-6 0-2 15,-4-2-4-15,-6-1-4 16,-9 5 4-16,-18 1-16 16,-17 5 1-16,-27 2-30 15,-18 4-13-15,-31 0-4 16,-17 19 7-16,-19 10-61 16,-15 12-60-16,4 9-90 15,-1 4-128-15</inkml:trace>
  <inkml:trace contextRef="#ctx0" brushRef="#br0" timeOffset="-118579.67">29503 7166 209 0,'0'0'118'16,"0"0"-40"-16,0 0 25 16,0 0-17-16,0 0-20 15,0 0-10-15,0 0-25 16,-16 0-8-16,17 4 1 15,28-1 15-15,21-3 58 16,28 0-6-16,31 0-30 16,32 0-7-16,37-10-32 15,25 6-16-15,19-1 4 16,-9 5-6-16,-28 0-8 16,-47 0-29-16,-58 0-18 15,-43 0 13-15,-32 0 15 16,-5 0-54-16,-28 0 9 0,-16 0-96 15,-12 0 30-15,-10 0-40 16,-11 5-79-16</inkml:trace>
  <inkml:trace contextRef="#ctx0" brushRef="#br0" timeOffset="-118348.29">29264 7294 356 0,'0'0'90'15,"0"0"-15"-15,98-6 17 16,-29-7 13-16,28-4 50 16,36-3 2-16,54-2-48 15,59 6-32-15,58 9-43 16,42 7-34-16,3 0-19 15,-43-14-528-15</inkml:trace>
  <inkml:trace contextRef="#ctx0" brushRef="#br0" timeOffset="-115534.31">27965 10069 441 0,'0'0'166'0,"0"0"11"16,0 0 27-16,0 0-46 15,0 0-4-15,0 0-57 16,0 0-43-16,0-12-25 0,0 12-14 16,0 0-15-16,0 11 0 15,0 10 2-15,0 8 11 16,0 7 8-16,-7 3 19 15,-5 4-5-15,-4 6-8 16,-1 4 17-16,-2-2-26 16,5-4 1-16,10-11-15 15,4-10 6-15,7-5-10 16,23-6 4-16,10-4 15 16,11-5 20-16,1-6-19 15,0 0-6-15,-10 0-6 16,-13-6 5-16,-12 0-5 0,-12 2-4 15,-5 0 2-15,0 1-6 16,-2 0-4-16,-7 2-102 16,1 1-70-16,-3 0-74 15,4 0-69-15,0 0-83 16,6-10-123-16</inkml:trace>
  <inkml:trace contextRef="#ctx0" brushRef="#br0" timeOffset="-115039.25">28320 10120 455 0,'0'0'147'0,"0"0"28"16,0 0 57-16,0 0-49 15,0 0-49-15,0 0-9 16,-4-44-30-16,4 39-26 16,4 1-14-16,1-1-28 15,-2 3-16-15,-3-1-7 16,0 3 0-16,0 0-4 16,0 0-6-16,0 0-3 15,0 0-28-15,0 0-6 16,0 0 16-16,0 0 6 15,0 0 10-15,0 0 3 0,0 0 6 16,0 0-4-16,0 10 4 16,0 7 2-16,0 5 2 15,-2 7-2-15,-2 4 2 16,1 6 6-16,1 8 3 16,1 7 12-16,-1 4 6 15,-1-1-2-15,0-2-2 16,-1-8-13-16,4-10-8 15,0-10-4-15,0-12 0 16,0-8-4-16,0-6-15 16,0-1-59-16,0 0-27 15,0-10-97-15,6-12-314 16,1-7-74-16</inkml:trace>
  <inkml:trace contextRef="#ctx0" brushRef="#br0" timeOffset="-114790.87">28816 10123 523 0,'0'0'144'0,"0"0"109"16,0 0-72-16,0 0-49 0,0 0-45 15,0 0-54 1,22-58-29-16,-18 53-4 0,-2 2 0 16,-2 3-57-16,0 0-161 15,-14 7-188-15,-6 6 48 16</inkml:trace>
  <inkml:trace contextRef="#ctx0" brushRef="#br0" timeOffset="-114589.78">28741 10281 419 0,'0'0'168'0,"0"0"24"0,0 0 38 16,0 0-41 0,0 0-54-16,0 0-30 0,49 0-50 15,-45-1-30-15,-2 1-22 16,-2 0-3-16,-2 0-92 15,-15 2-294-15,-1 3-218 16</inkml:trace>
  <inkml:trace contextRef="#ctx0" brushRef="#br0" timeOffset="-112733.75">29966 10023 99 0,'0'0'18'0,"0"0"-18"16,0 0-2-16,0 0-38 15,0 0-4-15,0 0 13 16,0 0 31-16,-3 0 7 16,1 0 26-16,-1 0-5 15,-2 0-15-15,2 0 13 16,2 0 1-16,-1 0 7 0,2 0 21 16,-2 0 16-1,2 0 33-15,-2-3 17 0,1-3-20 16,-1-1 8-16,-1 0 0 15,2 4 55-15,1 0-47 16,0 1-27-16,0 2-6 16,0-2-6-16,0 2 6 15,0 0-18-15,0-1-16 16,0 1-19-16,0 0-6 16,0 0-4-16,0 0 6 15,0-2-7-15,0 2-5 16,0-1-1-16,0 1 2 15,0 0-1-15,0 0-5 16,0 0-8-16,0 0 0 16,0 0 6-16,-2 0 0 0,1 0 5 15,-1 0-1-15,2 0 0 16,0 0-6-16,-1 0-6 16,1 0-4-16,0 0-8 15,0 0 12-15,0 0-8 16,17-1 0-16,28-7 8 15,21-4 4-15,10 0-4 16,-12 4 0-16,-22 4 0 16,-18 2-2-16,-15 2-37 15,-6 0-141-15,0 0-93 16,-3 0 29-16,0 0-41 16,0 0 96-16,-11 0 40 0,-11 0 51 15,-2 2 98-15,-1 4 28 16,1-2 89-16,5 6-8 15,2-1 14-15,4 3 7 16,5 3 4-16,2 2-16 16,5 9-32-16,-2 6-2 15,-2 9-1-15,-5 10-30 16,-4 9-6-16,-6 7-41 16,-4 2 3-16,1 1-9 15,4-10-24-15,11-8-182 16,8-16-166-16,0-22-12 15</inkml:trace>
  <inkml:trace contextRef="#ctx0" brushRef="#br0" timeOffset="-112544.1">30347 10357 46 0,'0'0'591'0,"0"0"-478"16,0 0 45-16,0 0-23 15,0 0 0-15,0 0-63 16,-13 61-47-16,13-35-17 16,0-1-8-16,3-1-2 15,15-6-222-15,3-12-245 16</inkml:trace>
  <inkml:trace contextRef="#ctx0" brushRef="#br0" timeOffset="-112359.6">30613 10305 589 0,'0'0'111'0,"0"0"53"16,0 0-72-16,126-47-55 16,-76 45-13-16,-2 2-24 15,-13 0-12-15,-11 2-120 16,-13 12-104-16,-11 2-76 15</inkml:trace>
  <inkml:trace contextRef="#ctx0" brushRef="#br0" timeOffset="-112221.97">30638 10487 243 0,'0'0'110'16,"0"0"15"-16,0 0 2 16,0 0-52-16,0 0 31 15,0 0-57-15,131 17-36 16,-63-29-13-16,0-6-166 15,-2-1-168-15</inkml:trace>
  <inkml:trace contextRef="#ctx0" brushRef="#br0" timeOffset="-111958.64">31324 10227 579 0,'0'0'181'0,"0"0"80"16,0 0-85-16,0 0-35 16,0 0-58-16,0 0-58 15,-4-3-25-15,4 30 0 16,0 10 13-16,0 8-6 16,0 3-1-16,-2 1-6 15,-1-3 0-15,3-8-2 16,2-6-106-16,17-8-64 15,7-12-104-15,2-9-32 16,3-3-42-16</inkml:trace>
  <inkml:trace contextRef="#ctx0" brushRef="#br0" timeOffset="-111788.31">31581 9915 421 0,'0'0'163'16,"0"0"-5"-16,0 0-8 16,0 0-104-16,0 0-46 15,0 0-22-15,-12 36-98 16,12-14-267-16</inkml:trace>
  <inkml:trace contextRef="#ctx0" brushRef="#br0" timeOffset="-111523.49">31779 10278 421 0,'0'0'327'0,"0"0"-99"15,0 0 7-15,0 0-108 16,0 0-79-16,0 0-48 15,-1 7-16-15,1 32 16 16,1 6 5-16,1 1-5 16,-2 0 0-16,0-2 0 0,0-6-20 15,-6-8-161-15,0-10-105 16,-3-13-20-16,0-7-113 16</inkml:trace>
  <inkml:trace contextRef="#ctx0" brushRef="#br0" timeOffset="-111234.54">31614 10366 359 0,'0'0'84'0,"0"0"-46"16,0 0-9-16,0 0 54 16,101 3-34-16,-40-3-36 0,6-5-13 15,-2-13 0-15,-4-4-41 16,-14-5 12-16,-14 2 28 15,-9 4 1-15,-13 9 26 16,-5 4 46-16,-5 6 104 16,-1 2-8-16,0 0-94 15,0 14-55-15,-7 14 78 16,-8 9 86-16,4 7-78 16,4 2-59-16,2 3-40 15,5-3-2-15,-3 3-8 16,-2-4-106-16,-11-8-352 15</inkml:trace>
  <inkml:trace contextRef="#ctx0" brushRef="#br0" timeOffset="-109591.48">29851 11263 399 0,'0'0'147'15,"0"0"25"-15,0 0-10 16,0 0-9-16,0 0-45 0,0 0-57 16,0 0-38-16,0 0-13 15,3 30 0-15,2 12 31 16,0 9-4-16,0 2-13 16,-1 0-8-16,4-5 1 15,2-8-5-15,0-8-2 16,1-9-13-16,7-15-147 15,4-8-136-15,6-20 6 16</inkml:trace>
  <inkml:trace contextRef="#ctx0" brushRef="#br0" timeOffset="-109402.98">30106 11006 78 0,'0'0'443'0,"0"0"-342"16,0 0 40-16,0 0-96 15,0 0-45-15,0 0-10 16,-12-12-198-16,12 17-107 16</inkml:trace>
  <inkml:trace contextRef="#ctx0" brushRef="#br0" timeOffset="-109201.06">30240 11394 432 0,'0'0'153'0,"0"0"-33"15,0 0 2-15,0 0-56 16,118-40-42-16,-78 30-24 15,-4 1-1-15,-14 9-130 16,-10 0-62-16,-12 0-168 16</inkml:trace>
  <inkml:trace contextRef="#ctx0" brushRef="#br0" timeOffset="-109052.28">30216 11553 292 0,'0'0'112'16,"0"0"85"-16,0 0-51 15,0 0-20-15,110 0-72 16,-54-10-40-16,-4 1-8 16,-7-4-6-16,-6-1-190 15,-5-4-210-15</inkml:trace>
  <inkml:trace contextRef="#ctx0" brushRef="#br0" timeOffset="-108683.48">30827 11235 438 0,'0'0'135'16,"0"0"-33"-16,0 0-36 15,124-46-48-15,-77 33-18 16,-3 5-10-16,-8-1-87 15,-18 4-1-15,-11 2-39 16,-7 3 68-16,-10-3 22 16,-8 3 47-16,-1 0 14 15,1 0 36-15,3 0 42 16,0 6 16-16,0 5-19 0,2 3 21 16,-4 0-1-1,5 4-14-15,1 3-5 0,3 7-27 16,7 6-41-16,1 7-12 15,0 5 4-15,10 1-14 16,5-2 0-16,-3-1-58 16,3-7-251-16,-6-11-66 15</inkml:trace>
  <inkml:trace contextRef="#ctx0" brushRef="#br0" timeOffset="-108458.9">31233 11480 213 0,'0'0'323'0,"0"0"-248"0,0 0 34 16,0 0-39-16,0 0 53 15,0 0-19-15,32 99-37 16,-34-63-23-16,-7 0-31 15,2-2-13-15,7-9-221 16,16-10-471-16</inkml:trace>
  <inkml:trace contextRef="#ctx0" brushRef="#br0" timeOffset="-104968.55">29106 12495 232 0,'0'0'94'0,"0"0"-15"0,0 0 58 15,0 0-43-15,0 0 6 16,0 0-7-16,0 0-33 16,0-18-22-16,0 18-4 15,0 0-4-15,0 0-12 16,0 21-12-16,0 16 12 16,-1 9 23-16,-1 7-9 15,2 1-17-15,0-3-7 16,3-4-6-16,18-6 3 15,3-10-5-15,3-11 0 16,0-15 3-16,3-5 1 16,-4-25 11-16,4-17-4 0,-4-11 5 15,-7-5-13-15,-6 2 7 16,-7 5-8-16,-4 10 5 16,-2 10 44-16,0 10 20 15,0 13 10-15,0 5-2 16,0 3-29-16,0 0-43 15,0 0-7-15,0 20-15 16,-9 11 13-16,-3 8 2 16,5 6-2-16,1 6 2 15,3 7-2-15,-2 13 2 16,2 14 0-16,1 10 0 16,-6 8-2-16,0 4 0 15,-5 3 2-15,-7 0 0 0,3-4 0 16,0-10-7-16,2-20 3 15,5-18 2-15,2-24 2 16,0-18 0-16,-1-16 2 16,-8 0 2-16,-7-36 9 15,-6-23-11-15,3-14-2 16,11-16-4-16,16-3-9 16,4 2 7-16,35 7-17 15,9 15-37-15,7 20-6 16,-4 21-42-16,-6 19-43 15,-10 8-151-15,-12 0-35 16</inkml:trace>
  <inkml:trace contextRef="#ctx0" brushRef="#br0" timeOffset="-104572.01">29121 12185 356 0,'0'0'41'0,"0"0"66"0,0 0 2 16,0 0-37-16,0 0-23 15,0 0-49-15,-71-22 2 16,71 49-2-16,0 1 13 16,13 0 9-16,13-8 0 15,3-7-11-15,1-7 5 16,-3-6 12-16,-5 0 16 16,-8-19 36-16,-7-7-16 15,-7-8-15-15,0-5-8 16,-9 1-33-16,-12 5-6 15,-4 10-2-15,-3 18-10 0,-7 9-64 16,-3 29-173 0,-9 13-56-16</inkml:trace>
  <inkml:trace contextRef="#ctx0" brushRef="#br0" timeOffset="-103191.56">30158 12687 329 0,'0'0'119'0,"0"0"8"16,0 0 18-16,0 0 3 15,-49-72-7-15,49 70-37 16,0 2-38-16,0 0-53 16,0 0-13-16,1 21 0 15,8 8 6-15,3 6 39 16,-6 2-5-16,-3 0-10 16,-3 7 6-16,0 1 3 15,0 2-24-15,-6-2-10 16,3-3-3-16,3-8-2 0,1-4 0 15,25-10-39-15,11-10-139 16,0-10-101-16,-7-7-15 16,-9-21-151-16</inkml:trace>
  <inkml:trace contextRef="#ctx0" brushRef="#br0" timeOffset="-102896.78">30237 12348 327 0,'0'0'191'15,"0"0"-132"-15,0 0 9 16,0 0-67-16,0 0 25 16,0 0 29-16,79 41-5 15,-49-35-22-15,-9-6-5 16,-9 0 14-16,-11-3 71 15,-1-14-30-15,-4-5-78 16,-19-1-4-16,-2 6-10 16,0 7 14-16,-1 10-22 15,5 0-77-15,-1 22-19 16,3 9 7-16,5 10-49 16,5 8-113-16</inkml:trace>
  <inkml:trace contextRef="#ctx0" brushRef="#br0" timeOffset="-102493.65">30710 12640 285 0,'0'0'266'0,"0"0"-159"15,0 0 105-15,0 0-31 16,0 0-84-16,0 0-47 0,10-39-50 16,-22 53 4-16,-7 8 3 15,-8 4 10-15,-3 1-5 16,-3-1-7-16,-4 4-3 16,0-4 0-16,0-2-4 15,7-2 4-15,10-7-2 16,9-4 2-16,6 2-2 15,5 2 0-15,0 6 1 16,21 8 3-16,7 3-2 16,9 3 9-16,7 0-8 15,-1-1 1-15,-3-8-1 16,-7-2-1-16,-9-11-2 16,-9-4 0-16,-11-5-44 15,-1-3-91-15,-1-1-110 16,4 0-113-16</inkml:trace>
  <inkml:trace contextRef="#ctx0" brushRef="#br0" timeOffset="-102021.6">30963 12724 495 0,'0'0'114'0,"0"0"66"15,0 0-34-15,0 0-78 16,0 0-47-16,0 0-21 16,-3 12-6-16,14 23 6 15,4 7 5-15,-2 7 7 16,-4 3 2-16,-3-1-5 15,-6-7-1-15,0-5 7 16,0-14-11-16,-6-9 14 16,3-9 8-16,2-7 18 15,-4-7 125-15,-1-24-16 16,5-13-132-16,1-14 0 16,6 2-21-16,24 6-2 15,4 16 0-15,3 14 0 0,3 18-10 16,-5 4 9-16,-2 29-9 15,-8 14 5-15,-7 8 1 16,-9 2 6-16,-6-6 2 16,-3-6 3-16,0-9-3 15,0-11 0-15,0-7-2 16,0-10-41-16,0-6-368 16,0-8-386-16</inkml:trace>
  <inkml:trace contextRef="#ctx0" brushRef="#br0" timeOffset="-97500.02">31978 12787 33 0,'0'0'13'16,"0"0"30"-16,0 0-3 16,0 0 1-16,0 0 23 15,0 0 24-15,0 0-11 16,0 0 30-16,65 24-13 16,-60-34-5-16,-4-8 28 15,-1-6-62-15,0-4-34 16,-11-1-14-16,-6 6-6 15,1 4-1-15,0 13 0 16,-6 6-2-16,-2 14 2 16,-5 23 0-16,-4 13 0 0,6 8-3 15,6-2 3 1,12-3 0-16,9-12 0 0,2-9-4 16,20-13 4-16,6-13 3 15,4-6 9-15,2-1 2 16,-4-18 6-16,-6-9 18 15,-11 0 3-15,-4 2 10 16,-8 6-19-16,-1 6 10 16,0 8 7-16,0 3-4 15,0 3-15-15,0 0-30 16,0 8-18-16,0 19-1 16,0 14 19-16,0 10 3 0,-3 5-1 15,-4 7 0-15,1 1-4 16,0 5 4-16,0 5-2 15,-2 0 0-15,3 0 2 16,2-8-2-16,1-10 0 16,2-13-2-16,0-14 2 15,0-15 0-15,0-9 0 16,0-5 2-16,-3 0-2 16,2-13-37-16,1-17-178 15,1-13-143-15,26-16-68 16</inkml:trace>
  <inkml:trace contextRef="#ctx0" brushRef="#br0" timeOffset="-96621.61">32328 13002 276 0,'0'0'243'0,"0"0"-155"16,-12-86 96-16,5 70-26 15,2 7-20-15,4 4-39 16,1 3-8-16,0 2-55 16,-2 0-36-16,1 0-13 15,-2 17-15-15,3 12 23 16,0 6 3-16,0 4-9 0,7-3 9 16,10-4-5-1,-2-6-19-15,-2-11-7 0,-4-7 13 16,-4-4-15-16,-2-4 35 15,3-4 10-15,2-16 12 16,1-8-7-16,0-5-10 16,-3-7 0-16,0-4-5 15,-3-1 0-15,-3 3-3 16,0 6-1-16,-6 7-8 16,-10 9 6-16,-3 8-3 15,-3 8-2-15,3 4 6 16,4 0 0-16,3 4 3 0,8 11-10 15,2-3 2 1,2-3-1-16,0-3-2 16,8-4 1-16,16-2 10 0,9-3 2 15,8-14 8-15,4-4-3 16,-2 1-4-16,-1 3 1 16,-8 5-2-16,-7 4 0 15,-12 5 6-15,-3 3-6 16,-6 0-6-16,0 6 6 15,0 11 8-15,-1 7-7 16,0 5 19-16,-5 10-12 16,0 5 2-16,-5 2-1 15,-14 6-4-15,-1-1 1 16,0-2 6-16,11-6-11 16,6-6-1-16,3-5-1 0,2-9 1 15,12-8 0-15,3-8 0 16,4-7 0-16,1 0 5 15,-1-14-5-15,-1-12-12 16,-4-6 6-16,-1-2-13 16,0 0-7-16,1 4 2 15,-7 12 10-15,0 8 9 16,-8 10 5-16,1 0-3 16,0 12-23-16,1 17 13 15,3 5 8-15,-2 2 8 16,5-4-3-16,4-8 0 15,1-9-1-15,7-9-1 16,1-6 2-16,2-4 36 0,0-20 13 16,-5-8-13-1,-7-1-27-15,-6-6 2 0,-6-2-11 16,-13 2-13-16,-20 12-25 16,-12 19-74-16,-9 8-137 15,1 25-3-15,5 7-79 16</inkml:trace>
  <inkml:trace contextRef="#ctx0" brushRef="#br0" timeOffset="-95727.23">32525 12766 173 0,'0'0'51'16,"0"0"18"-16,0 0 18 16,0 0 9-16,0 0-14 15,-81-23-20-15,78 23-11 16,3 0-9-16,0 0-25 0,13 0-17 16,21 3 15-16,16 4 0 15,10-2-8-15,1-1-7 16,-10-1-105-16,-18-3-129 15</inkml:trace>
  <inkml:trace contextRef="#ctx0" brushRef="#br0" timeOffset="-94293.24">29117 7078 259 0,'0'0'7'16,"0"0"-2"-16,0 0 41 15,0 0 1-15,0 0 23 16,0 0 0-16,95-1 17 16,-19 1-12-16,50-6 1 15,56-11-10-15,53 5-42 16,29 5-18-16,6 7-5 0,-22 0 4 15,-41 10-5 1,-51 2-3-16,-58-5-60 0,-53-6-22 16,-45-1 18-16,-32 0-23 15,-50 0-96-15,-33 0 47 16</inkml:trace>
  <inkml:trace contextRef="#ctx0" brushRef="#br0" timeOffset="-94068.68">29109 7238 539 0,'0'0'0'0,"0"0"2"16,85 0-2-16,35-2 36 0,44-13 7 16,52-2 8-16,45 0-16 15,15 0-10-15,6 6-9 16,-23 1-12-16,-41 7-4 15,-54 3-78-15,-62-2-72 16,-65-2-34-16,-40-2 74 16,-63 1-116-16</inkml:trace>
  <inkml:trace contextRef="#ctx0" brushRef="#br0" timeOffset="-93940.56">29828 7295 468 0,'0'0'0'15,"0"0"0"-15,210 4 8 0,31-4 20 16,84-14-25-16,48-8-3 16,0-8-288-16</inkml:trace>
  <inkml:trace contextRef="#ctx0" brushRef="#br0" timeOffset="-89938.12">33310 12743 353 0,'0'0'113'16,"0"0"6"-16,0 0 1 16,0 0 2-16,0 0 9 15,0 0-53-15,0 0-43 16,-23-28-13-16,23 28-4 0,0 0 2 16,0 0 0-16,0 0-5 15,0 0 0-15,0 4 15 16,0 8 22-16,-1 5-15 15,-4 6-6-15,-5 2 0 16,-2 3 0-16,-4 2 11 16,2 0-20-16,2 0 2 15,0 1-7-15,3 0 6 16,0-1-5-16,6 1-11 16,3-1 1-16,0-2-4 15,0-2 3-15,0-2-1 16,8-7 2-16,1-3-4 0,-2-2-1 15,4-4 3 1,5-3 0-16,6-2 11 0,11-2-1 16,1-1-5-16,1 0-3 15,-7 0-6-15,-6 0 0 16,-9 0 0-16,-7 0 0 16,-5 0-4-16,-1 0 4 15,0 0-4-15,2 0 2 16,-1 0-8-16,1 0-30 15,-1 0-47-15,-1 0-74 16,0 0-31-16,0 0-109 16,0 0-3-16,0 0-121 0</inkml:trace>
  <inkml:trace contextRef="#ctx0" brushRef="#br0" timeOffset="-89412.54">33626 12879 142 0,'0'0'133'0,"0"0"-52"15,0 0 32-15,0 0-13 0,0 0-30 16,0 0 19-16,12-66 12 16,-12 66 1-16,0 0-28 15,0 0-28-15,0 0-15 16,0 0 1-16,0 0-7 16,0 0-6-16,0 0-3 15,0 0 7-15,0 0-13 16,0 5 4-16,0 7 37 15,-3 8-14-15,-2-1-15 16,-1 5 7-16,-2 3-8 0,2 4 6 16,-1 2 5-1,0 5-4-15,1 3-5 0,-3 5 7 16,3-1 1-16,3-1 5 16,0-5 1-16,2-8 8 15,1-8-18-15,0-7-10 16,0-9-1-16,0-2-6 15,0-5-3-15,0 0 3 16,-2 0 20-16,2 0-5 16,0-5-7-16,0-4-18 15,0-2-155-15,0-6-253 16,0-5-333-16</inkml:trace>
  <inkml:trace contextRef="#ctx0" brushRef="#br0" timeOffset="-87646.84">28253 14299 148 0,'0'0'93'0,"0"0"9"15,0 0 9-15,0 0-18 16,0 0-16-16,0 0 2 15,0 0-22-15,3-44-34 16,-3 66-23-16,2 9 71 16,-2 8 31-16,0 5-25 15,-6 2-14-15,-12 4-10 16,-1 2 0-16,3-4-15 16,6-5 6-16,8-8-19 15,2-5-16-15,6-5 6 0,18-4 1 16,2-4-6-1,9-7 6-15,6-5-14 0,2-5 7 16,5 0-3-16,-3-9-6 16,-7-1 0-16,-10 2-17 15,-11 1-66-15,-9 5-43 16,-8 2-91-16,0-3-22 16,-9-1-50-16</inkml:trace>
  <inkml:trace contextRef="#ctx0" brushRef="#br0" timeOffset="-87210.59">28645 14414 398 0,'0'0'89'15,"0"0"7"-15,0 0 46 16,8-76-14-16,-1 60-9 15,7 2-28-15,-2 3-45 16,4 1-17-16,-4 6-13 16,0 4-16-16,0 0-3 15,-2 1-4-15,-1 14 2 16,0 2 0-16,-4 8 4 16,-5 3-3-16,0 7 4 15,-17 7 0-15,-11 2 0 16,-6 2 5-16,-4 0 0 0,2-5-1 15,10-5-4 1,8-7 15-16,12-9-7 0,6-8-1 16,0-5-7-16,15-4 10 15,14-3 19-15,7 0 4 16,6-1-24-16,-3-9 0 16,-2-1-7-16,-7 2 3 15,-9 3-5-15,-8 2-12 16,-7 3-41-16,-4 1-71 15,-2 0-97-15,0 0-12 16,0 0-135-16</inkml:trace>
  <inkml:trace contextRef="#ctx0" brushRef="#br0" timeOffset="-86955.14">29156 14405 192 0,'0'0'318'0,"0"0"-253"16,0 0 62-16,0 0-25 16,0 0-48-16,0 0-4 15,59-68-31-15,-53 66-5 16,-4 0-13-16,-2 2-1 15,0 0-19-15,-12 14-142 0,-8 5 9 16,-5 4-139-16</inkml:trace>
  <inkml:trace contextRef="#ctx0" brushRef="#br0" timeOffset="-86790.58">29100 14674 513 0,'0'0'94'0,"0"0"59"16,0 0-3-16,0 0-30 16,0 0-45-16,0 0-74 15,73-23-1-15,-114 40-343 0,-43 8-387 16</inkml:trace>
  <inkml:trace contextRef="#ctx0" brushRef="#br0" timeOffset="-83592.2">29667 14819 67 0,'0'0'60'0,"0"0"-12"15,0 0-2-15,0 0-4 0,0 0-2 16,0 0-5-16,0 0-10 16,0 0 1-16,40-17 10 15,5 12 2-15,33-1 3 16,31-2-9-16,31 1-11 16,18 2-14-16,3 5-1 15,-12 0-6-15,-22 6-6 16,-39 3-20-16,-37-1-77 15,-41-2-10-15,-14 2-42 16</inkml:trace>
  <inkml:trace contextRef="#ctx0" brushRef="#br0" timeOffset="-83338.88">29693 15196 261 0,'0'0'11'0,"0"0"13"16,0 0 32-16,0 0 11 15,0 0 36-15,140 14-33 16,-15-17-31-16,30-11-5 16,15 4-15-16,-1 3-13 15,-15 7-6-15,-22 0 0 16,-27 0-14-16,-35 8-51 0,-27 4-70 15,-30 1-63 1,-13-6 21-16</inkml:trace>
  <inkml:trace contextRef="#ctx0" brushRef="#br0" timeOffset="-83081">29748 15695 373 0,'0'0'8'0,"0"0"40"15,116 0 25 1,-7-15-13-16,30-3-10 0,16 1-25 16,5 4-4-16,-7 4-16 15,-16 6-3-15,-25 3-2 16,-28 0-2-16,-35 0-24 15,-30 0-56-15,-19 10-119 16,-37 0 39-16</inkml:trace>
  <inkml:trace contextRef="#ctx0" brushRef="#br0" timeOffset="-82926.66">29748 16049 369 0,'0'0'5'0,"110"35"44"0,24-25 57 16,45-8-55-16,26-2-36 16,8 0-4-16,-11 0-11 15,-34 0-163-15</inkml:trace>
  <inkml:trace contextRef="#ctx0" brushRef="#br0" timeOffset="-78383.75">32628 10420 273 0,'0'0'12'0,"0"0"-7"16,0 0 17-16,11-95-6 16,-11 69 23-16,0-2 28 15,-11 0-15-15,-13-2-28 0,-6-2 22 16,-4 0-7-16,-3-2-1 15,2 0 5-15,0 0-3 16,6-4 5-16,1-1-1 16,-2 1 2-16,0-1-3 15,-10 2-13-15,-8-2-12 16,-13-1-2-16,-16 1-3 16,-13-2-9-16,-1 5 14 15,2 4-9-15,4 1 0 16,7 3 3-16,1 2-3 15,2 4 0-15,-4 3-1 16,-4 2 5-16,-6 3-13 0,-6 3 1 16,-4 6 9-16,-4 4-10 15,-5 1 12-15,-7 0-1 16,0 6-6-16,-5 8-3 16,4 3 0-16,1 6 9 15,1 2-6-15,7 5 7 16,7 4-6-16,11 3 3 15,10 7 1-15,6 2 5 16,1 3-7-16,5 6-3 16,0 0 6-16,4 6 4 15,10 5-8-15,9 4 0 16,9 8 2-16,9 8 1 16,10 6-6-16,7 5 1 0,9 5-3 15,0-6 10-15,1 1-10 16,15-2 9-16,3-6-11 15,3-5 11-15,2-3-4 16,8-3-2-16,6-4 0 16,9 3 6-16,8 2-5 15,7 0 1-15,4 1 0 16,4-6-3-16,3-3-2 16,7 1-2-16,8-7 0 15,14 0 5-15,17-4-5 16,13-9 9-16,14-5-9 15,10-11 8-15,4-7 8 0,7-5-1 16,6-8-8 0,-3-7 20-16,5-9-27 0,-8-2 13 15,-3-25-4-15,-9-9-5 16,-8-9 9-16,-8-10-13 16,-12-12 0-16,-18-9 2 15,-15-17 2-15,-18-21-2 16,-12-20-2-16,-9-17 0 15,-14-17-4-15,-15-11 2 16,-23-16 2-16,-12-12 0 16,-55 2-11-16,-51 23-75 15,-54 35-24-15,-81 50-14 16,-87 32-163-16,-86 19-103 16,-90 19 390-16,-91 17 0 15,-68 27 0-15</inkml:trace>
  <inkml:trace contextRef="#ctx0" brushRef="#br0" timeOffset="-74733.13">29684 7153 195 0,'0'0'12'0,"0"0"7"16,-101 0 24-16,79 0 0 16,6 0 7-16,5 0 29 15,5 0 17-15,6 0-46 16,0 0-43-16,27 0-3 15,31 4 69-15,45-1 11 16,46-3-25-16,43 0-27 16,27-4-24-16,21-6-7 15,3 7 12-15,-10 3-13 16,-31 0-22-16,-57 6-63 16,-63 5-29-16,-58 0 34 15,-31 0 0-15,-47 5 69 16,-20 1-93-16,-17-3-56 15</inkml:trace>
  <inkml:trace contextRef="#ctx0" brushRef="#br0" timeOffset="-74628.42">30493 7313 272 0,'0'0'19'0,"160"-11"-15"16,3 3-4-16,49 3-13 15,23 1-70-15</inkml:trace>
  <inkml:trace contextRef="#ctx0" brushRef="#br0" timeOffset="-74066.37">30347 8260 462 0,'0'0'1'15,"0"0"9"-15,0 0-5 16,0 0 27-16,0 0 37 15,0 0-2-15,0 0-34 16,0 0-22-16,0 0-6 16,0 0-1-16,0 0-4 15,0 0 0-15,0 0 0 16,3 2-1-16,2-1-2 16,-1 2-2-16,1 0-3 0,7 0 3 15,12-1 5-15,22-2-2 16,26 0-3-16,29 0-12 15,12-8-23-15,7 2-17 16,-12 0-45-16,-30 5-52 16,-36 0-8-16</inkml:trace>
  <inkml:trace contextRef="#ctx0" brushRef="#br0" timeOffset="-73888.61">29956 8442 634 0,'0'0'4'0,"93"-3"-4"0,19-9-11 15,30-3-2-15,21 5 6 16,14 3 7-16,5 4 0 16,-3 3-121-16,-18-7-100 15</inkml:trace>
  <inkml:trace contextRef="#ctx0" brushRef="#br0" timeOffset="-73258.63">29834 7084 96 0,'0'0'63'16,"0"0"-57"-16,0 0 31 15,0 0 5-15,0 0 4 16,0 0-5-16,-74-10-11 16,74 10 7-16,0 0 0 0,0 0-6 15,7 0-13-15,38 0 41 16,37 4 0-16,43 0-31 15,38 0-10-15,23 3-13 16,20 0-3-16,6 3 2 16,-8 0-4-16,-23-1-53 15,-45 2-41-15,-53-5 14 16,-53 4 23-16,-33-3 7 16,-51 4 10-16,-31-2 6 15,-21-4-121-15</inkml:trace>
  <inkml:trace contextRef="#ctx0" brushRef="#br0" timeOffset="-73054.18">29393 7374 107 0,'0'0'345'15,"106"0"-339"-15,13-13-6 16,38-3 5-16,28-5 5 15,17 2 13-15,3 6-11 16,7 7-4-16,-7 6-8 16,-5 0-3-16,-15 3-77 15,-30 2-83-15</inkml:trace>
  <inkml:trace contextRef="#ctx0" brushRef="#br0" timeOffset="-72927.17">30741 7398 177 0,'157'-31'0'0</inkml:trace>
  <inkml:trace contextRef="#ctx0" brushRef="#br0" timeOffset="-69688.23">29823 10875 161 0,'0'0'30'0,"0"0"-6"16,0 0 16-16,0 0-8 16,0 0 17-16,0 0-20 15,0 0-20-15,0 0-8 16,-35-7 8-16,35 7 7 15,7 3 31-15,7 4 11 16,7-2-14-16,8 1-9 0,10-1-4 16,16 0 1-16,16-1-5 15,18 1-13-15,20-2-2 16,13 3-8-16,10-3 1 16,5 3-4-16,2 1 1 15,-2-1-2-15,2-1 0 16,-4 4 0-16,4 0-13 15,0 4-47-15,-13-2-8 16,-21 2 27-16,-29 0-88 16,-31-2 16-16,-32-2-18 15</inkml:trace>
  <inkml:trace contextRef="#ctx0" brushRef="#br0" timeOffset="-69177.72">29833 11952 290 0,'0'0'23'0,"0"0"0"16,0 0-10-16,0 0 11 15,0 0 40-15,0 0 12 16,71-2-29-16,-14 2-2 15,29 0-22-15,40 0-15 16,34 0-8-16,36 0-35 16,11 5-109-16,-5 15-26 15,-20 5 86-15</inkml:trace>
  <inkml:trace contextRef="#ctx0" brushRef="#br0" timeOffset="-68913.43">31508 12078 341 0,'0'0'63'0,"0"0"36"15,0 0-15-15,0 0-6 16,0 0 7-16,0 0-1 16,-12 0-54-16,12 0-16 15,0 0-10-15,0 0 0 16,0 0 2-16,0 0 6 16,0 0 5-16,0 0 4 15,0 0-5-15,0 0-8 16,0 0-2-16,0 0-6 15,0 0 0-15,0 0-1 16,0 0-2-16,-3 0 0 16,0 0 3-16,0 1-7 15,-3 3 4-15,-9 1-151 16,-9-5-122-16</inkml:trace>
  <inkml:trace contextRef="#ctx0" brushRef="#br0" timeOffset="-68346.23">29277 13324 248 0,'0'0'5'16,"0"0"5"-16,0 0 10 16,0 0 19-16,0 0 8 15,0 0 16-15,89 1-27 16,-71 4-10-16,2 4 2 16,9 1-8-16,14 1-15 15,21 4-3-15,24 6-2 0,32 1-21 16,27 7-80-1,21 3-16-15,12 0-7 0</inkml:trace>
  <inkml:trace contextRef="#ctx0" brushRef="#br0" timeOffset="-67611.22">32080 13793 279 0,'0'0'42'16,"0"0"-1"-16,0 0 20 0,0 0 22 15,0 0-3-15,0 0-27 16,-6 0-18-16,5 0-6 15,1 0-1-15,-4 0-3 16,4 0-7-16,0 0-11 16,0 0-4-16,0 0 1 15,0 0-3-15,0 0 4 16,0 0-2-16,0 0-1 16,0 0-2-16,0 0-1 15,-2 0 0-15,2 0-2 16,0 0 1-16,0 0 1 15,0 0-4-15,0 0 4 16,0 0 1-16,0 0-1 0,0 0 1 16,0 0 1-16,0 0 0 15,0 0 1-15,0 0-2 16,0 0 0-16,0 0-2 16,0 0 4-16,0 0-4 15,0 0 4-15,0 0-4 16,0 5 1-16,0-3 1 15,0 3 1-15,0-2 1 16,0-1-2-16,0 0 1 16,0-2-1-16,0 0 0 15,0 0 0-15,0 0-1 16,0 0 3-16,0 0-2 16,0 0 2-16,0 0-2 15,0 0 0-15,-6 0-68 0,-9 0-61 16,-12-10-94-16</inkml:trace>
  <inkml:trace contextRef="#ctx0" brushRef="#br0" timeOffset="-62856.37">32160 13275 220 0,'0'0'56'16,"0"0"13"-16,0 0 10 15,0 0 7-15,0 0-26 16,0 0 4-16,0 0 14 16,0 0 19-16,150-15 31 15,40 35-39-15,46 12-15 16,38 6-25-16,15 4-15 16,-37-1-13-16,-68-10-21 15,-78-7-2-15,-72-11 2 16,-28-6 5-16,-6-7 7 15,0 0 16-15,0 0 8 16,0 0-17-16,0 0-19 0,0 0 0 16,0 0-2-16,0 0 2 15,0 0 2-15,0 0-2 16,0 0-7-16,0 0-53 16,0 0 3-16,0 0-3 15,0 0-87-15,0 9-51 16,0-9 21-16,0-12-241 15</inkml:trace>
  <inkml:trace contextRef="#ctx0" brushRef="#br0" timeOffset="-59568.54">27822 13302 114 0,'0'0'156'0,"0"0"-126"0,0 0 20 16,0 0 12-16,0 0-1 15,0 0-12-15,0 0-27 16,0 26-19-16,-4 4 3 16,-5 11 39-16,-2 10 1 15,-5 10-5-15,-2 12 18 16,-5 6-18-16,-3 2-4 16,-3 2-4-16,3-4-6 15,0 2-4-15,7-1 9 16,2 0-10-16,5-2-9 15,2-3 2-15,3-3-8 16,2-7-7-16,4-7 5 0,1-10-4 16,0-13 1-1,0-9-2-15,12-12 7 0,7-2-4 16,8-5-1-16,13-6 8 16,12-1-2-16,6 0-4 15,2-1 0-15,-8-7-4 16,-13 4-2-16,-14-1-54 15,-13 5-48-15,-9 0-30 16,-3-2 4-16,-3-3-83 16,-19-4-155-16</inkml:trace>
  <inkml:trace contextRef="#ctx0" brushRef="#br0" timeOffset="-59328.87">27819 14411 471 0,'0'0'40'0,"0"0"4"15,0 0 6-15,0 0-33 16,0 0 24-16,0 0 25 16,7-10-48-16,9 10-1 15,7 7 43-15,7 5-28 16,3 4-23-16,-2 2-8 15,-4 11-1-15,-18 11-3 16,-16 13-160-16,-68 16-127 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23:24.300"/>
    </inkml:context>
    <inkml:brush xml:id="br0">
      <inkml:brushProperty name="width" value="0.05292" units="cm"/>
      <inkml:brushProperty name="height" value="0.05292" units="cm"/>
      <inkml:brushProperty name="color" value="#FF0000"/>
    </inkml:brush>
  </inkml:definitions>
  <inkml:trace contextRef="#ctx0" brushRef="#br0">7138 5504 468 0,'0'0'124'0,"0"0"75"15,0 0-24-15,0 0-59 16,0 0-52-16,8-73-36 16,30 65-26-16,10 8 3 15,6 2-5-15,-5 26 2 16,-7 11 0-16,-18 9-2 15,-23 3-9-15,-7 4 7 0,-35-1 2 16,-10-2 11-16,-6-8 1 16,16-15-11-16,16-12 13 15,17-14-5-15,8-3 3 16,3-29 52-16,24-12 1 16,14-10-63-16,7-2-4 15,-2 8 4-15,-7 8-2 16,-14 12 6-16,-14 11-1 15,-8 9 56-15,-3 5 1 16,0 0-33-16,0 9-29 16,-8 13 0-16,-5 8 2 15,-2 7 46-15,0 2-19 16,3 3-14-16,9 0-15 0,3-9 6 16,2-7-6-16,20-10-64 15,15-16-81-15,11-5-94 16,10-30-120-16,5-13-150 15</inkml:trace>
  <inkml:trace contextRef="#ctx0" brushRef="#br0" timeOffset="197.87">7830 5545 613 0,'0'0'243'0,"0"0"72"15,0 0-227-15,0 0 15 16,0 0-49-16,127 0-41 16,-64-3-13-16,-3 3-13 15,-19 0-177-15,-15 0-188 16,-15 0-39-16</inkml:trace>
  <inkml:trace contextRef="#ctx0" brushRef="#br0" timeOffset="348.07">7804 5811 519 0,'0'0'155'16,"0"0"108"-16,0 0-46 15,86 10-44-15,-22-10-101 0,8-3-50 16,5-4-22 0,-2-2-169-16,-2-7-265 0,0-8-281 15</inkml:trace>
  <inkml:trace contextRef="#ctx0" brushRef="#br0" timeOffset="832.77">9129 5615 344 0,'0'0'210'16,"0"0"15"-16,-13-104 2 15,-15 63-72-15,-5 5-58 16,-1 5-13-16,2 10-6 16,6 9-30-16,-1 12-40 15,-3 0-8-15,2 29-17 16,-4 16 13-16,7 11-11 15,7 5-57-15,13 1-15 16,5-6 30-16,14-9 25 16,16-13 19-16,0-15 5 15,1-19 8-15,-3-7 7 16,-1-27 53-16,0-12 35 0,-2-9-40 16,-1-1-25-16,-7 3-21 15,-4 16-9-15,-7 13 9 16,-3 18-7-16,0 6-2 15,1 25-43-15,4 20 27 16,4 9 16-16,1 2 0 16,2-2 3-16,0-11-3 15,4-7-1-15,-2-11-29 16,8-15-135-16,5-10-137 16,9-17-145-16</inkml:trace>
  <inkml:trace contextRef="#ctx0" brushRef="#br0" timeOffset="1216.23">9792 5175 454 0,'0'0'184'0,"0"0"47"15,0 0-67-15,0 0-54 16,0 0-53-16,0 0-12 15,-84 7 41-15,32-1-25 16,-6-3-30-16,6-3-27 16,10 0 0-16,18 0-4 15,12 0-30-15,9 0-20 16,3 0 3-16,0 3 24 0,0 7 9 16,0 7-15-16,8 7 27 15,4 5 2-15,4 2 7 16,3 8 34-16,-5 3 6 15,-7 8-1-15,-7 8 13 16,0 2 0-16,-4 6-14 16,-13 2 3-16,1-1-25 15,7-3-21-15,9-9-2 16,0-12-67-16,33-18-161 16,13-22-118-16,14-7-119 15</inkml:trace>
  <inkml:trace contextRef="#ctx0" brushRef="#br0" timeOffset="1403.73">9926 5453 707 0,'0'0'370'16,"0"0"-22"-16,0 0-229 16,0 0-42-16,0 0-61 15,0 0 18-15,-16 79-4 16,21-37-17-16,6 1-11 15,-3-1-2-15,-2-6-81 16,2-12-246-16,3-17-271 16</inkml:trace>
  <inkml:trace contextRef="#ctx0" brushRef="#br0" timeOffset="1570.63">10001 5179 37 0,'0'0'429'0,"0"0"-335"16,0 0-13-16,0 0-78 15,0 0-3-15,0 0-41 16,13 0-178-16</inkml:trace>
  <inkml:trace contextRef="#ctx0" brushRef="#br0" timeOffset="1898.65">10320 5327 496 0,'0'0'127'0,"0"0"82"16,64-90-42-16,-33 78-65 15,-5 12-20-15,-1 7-39 16,0 28-38-16,-4 15-3 16,-3 11 12-16,-12 11 20 15,-6 8-20-15,0 3-5 0,-15 6 20 16,-1-3 31 0,1-7-33-16,0-14-16 0,9-19-7 15,3-17-4-15,0-11-19 16,-13-9-55-16,-23-7-42 15,-39-2-28-15,-45 0-202 16,-45 0-132-16</inkml:trace>
  <inkml:trace contextRef="#ctx0" brushRef="#br0" timeOffset="2559.74">11012 5531 50 0,'0'0'437'0,"0"0"-296"16,0 0 23-16,0 0-5 15,0 0-39-15,0 0-42 16,9-31-63-16,-9 31-15 16,-2 0-36-16,-17 6-247 15,-4 6 17-15,-2 0-222 0</inkml:trace>
  <inkml:trace contextRef="#ctx0" brushRef="#br0" timeOffset="2723.3">11219 6063 631 0,'0'0'72'0,"0"0"21"16,0 0-83-16,-88 122-4 16,9-58-5-16,-25 6-1 15,-14-14-313-15</inkml:trace>
  <inkml:trace contextRef="#ctx0" brushRef="#br0" timeOffset="3098.43">9070 5861 330 0,'0'0'122'0,"0"0"-85"0,0 0 66 16,0 0-52-16,0 0 32 15,0 0 14-15,-79 39-12 16,85-29-65-16,54 0-16 16,54 4 91-16,62-1-48 15,53 1-20-15,21 0-27 16,-20 6-5-16,-45-3-86 16,-66 7-126-16,-68-7 1 15,-51-8-88-15</inkml:trace>
  <inkml:trace contextRef="#ctx0" brushRef="#br0" timeOffset="3292.16">8892 6162 470 0,'0'0'16'0,"-89"16"62"16,89-9-30-16,21-1-39 15,53-1 48-15,55-1 80 16,64-2-56-16,55-2-39 15,30 0-26-15,-7 1-16 16,-55 0-69-16,-77 0-116 16,-91-1-96-16,-68-6-91 15</inkml:trace>
  <inkml:trace contextRef="#ctx0" brushRef="#br0" timeOffset="3429.79">9040 6425 841 0,'111'0'14'16,"90"-2"-14"-16,91-10 0 16,69 3-1-16,18-4-175 15,-21-6-280-15</inkml:trace>
  <inkml:trace contextRef="#ctx0" brushRef="#br0" timeOffset="4090.44">8609 5975 132 0,'0'0'160'15,"0"0"-143"-15,0 0 5 16,0 0 55-16,101 15 25 16,-27-15-10-16,24 0-40 15,14 0-29-15,6 0-18 0,-5 0-5 16,-25 0-47 0,-43 0-149-16,-45 7-115 0</inkml:trace>
  <inkml:trace contextRef="#ctx0" brushRef="#br0" timeOffset="4254.66">8632 6310 485 0,'0'0'34'0,"0"0"17"16,0 0-9-16,132-11-16 15,-38-5 0-15,28-1-20 16,21 0-6-16,14-3-35 15,-16-1-197-15</inkml:trace>
  <inkml:trace contextRef="#ctx0" brushRef="#br0" timeOffset="8560.88">11016 5049 141 0,'0'0'9'0,"0"0"15"15,0 0 28-15,0 0-16 16,-14-82-5-16,9 57 12 16,-1 2 2-16,-3-1 8 15,-4 0 5-15,-7 0-13 16,-7-2-19-16,-7 0 5 16,-9-3-4-16,1 0-5 15,-5-1 6-15,2-2 3 16,0-1 3-16,3-3 4 15,2 3-27-15,3 2 11 16,1 3-10-16,0 0 1 0,-3 1 1 16,-5 0 1-16,-7 2 1 15,-8-1-7-15,-6 2-6 16,-5 2 4-16,1 0-6 16,-1 0 2-16,2 1-1 15,5 1 6-15,3 0-5 16,5 3 0-16,-5 3-6 15,-5 3-1-15,-8 3 4 16,-14 1 0-16,-4 1 0 16,0-1 0-16,5 5 0 15,6 0 0-15,2 2 0 16,3 0 0-16,-3 0 1 0,2 0-1 16,-1 0 0-1,-5 0 4-15,-6 4-4 0,-6 6 0 16,-5 2 0-16,2 1 3 15,11-1-4-15,16-3 2 16,13-1-2-16,11-2-1 16,10 5-4-16,-3 3 7 15,-5 3-2-15,-13 7-1 16,-16 5 0-16,-17 5 2 16,-11 1-2-16,-5-1 4 15,9-4 2-15,21-8-3 16,21-2 2-16,19-2-3 0,7 5-6 15,3 6 4-15,0 10 0 16,-5 11 0-16,0 12-1 16,-7 6 3-16,-6 1 1 15,0 1-1-15,1-6 3 16,6-3-3-16,12-5 1 16,8-8-2-16,4 0 1 15,4 1 0-15,0 0 20 16,1 0 1-16,-2 5 6 15,-1-1-6-15,1 1 3 16,3-2-8-16,4 0-10 16,3 1 10-16,0-2 6 15,0 3-12-15,17-1 1 16,9-1-1-16,5-4 8 16,9-1 12-16,4-2-7 0,2-3-9 15,-1 2 7-15,-2-2-15 16,0 1 5-16,3 0-6 15,-1 0 2-15,6 1-4 16,1-2 3-16,2-1 1 16,4 2 4-16,5-1-10 15,-2-2 1-15,-3-2 11 16,3-4-10-16,-1-3 1 16,1 0-4-16,0-3 7 15,7 4-2-15,6-1-3 0,3-1 2 16,7 1 12-1,-1 3-16-15,-1-5 0 0,-4-4-7 16,1-6 7-16,6-5-2 16,6-3-2-16,10-5 4 15,14-3 7-15,9 0-1 16,7 0-6-16,8 7 2 16,-2 2 1-16,0-4 5 15,-1-3-8-15,-3-5-2 16,-2-13 2-16,-1-18 0 15,3-5 24-15,-2-3 3 16,2 0-16-16,7 2 17 16,-9-2-7-16,-13-1 1 15,-14-6-12-15,-21-7 5 16,-11-11 6-16,-6-18 13 0,-5-19-17 16,-4-25-11-16,-9-19-4 15,-17-17 2-15,-24 0-4 16,-18 7 0-16,-50 19-2 15,-44 15 0-15,-40 15-6 16,-56 16 1-16,-72 20-14 16,-76 19-57-16,-78 32-214 15,-63 19-66-15,-40 0-224 16</inkml:trace>
  <inkml:trace contextRef="#ctx0" brushRef="#br0" timeOffset="15330.64">8918 6036 211 0,'0'0'100'16,"0"0"-21"-16,0 0 12 15,0 0-59-15,0 0 2 16,0 0 24-16,0 0-11 16,-18-10 3-16,18 10-21 15,0 0-1-15,0 0-19 16,0 2-7-16,6 6 20 15,12-1 27-15,7 0 0 16,12-1-2-16,9-2 10 16,7 1-10-16,11 0-12 15,7 4-15-15,9 2-2 16,3 6-8-16,2 0-3 0,0 1-7 16,3-3-3-16,3-4 3 15,3-5 0-15,-5-1 1 16,-8 1-1-16,-11 0 2 15,-17 5-2-15,-13-1-2 16,-16 0 2-16,-11 0-5 16,-7-2-21-16,-4 1-46 15,-2 0-40-15,-5 1 7 16,-20 0-44-16,-16-6-9 16,-11-4-128-16</inkml:trace>
  <inkml:trace contextRef="#ctx0" brushRef="#br0" timeOffset="15705.67">9064 6275 227 0,'0'0'42'16,"0"0"35"-16,0 0-17 0,0 0 4 16,0 0 0-1,0 0-8-15,-10 0-12 0,10 2-4 16,0-1-7-16,0-1-5 16,3 2-7-16,25-2 6 15,21 0 41-15,26 0-17 16,23 0 3-16,16-3-16 15,8 0-17-15,-1 1-19 16,-13 2 2-16,-18 0-4 16,-23 0 0-16,-21 0 0 15,-20 0 0-15,-13 2-6 16,-13 6-57-16,-11-8-190 16,-52 0-228-16</inkml:trace>
  <inkml:trace contextRef="#ctx0" brushRef="#br0" timeOffset="33487.78">9995 6324 27 0,'0'0'10'0,"-116"0"-8"15,53 0 48-15,2-3 1 16,14-1-7-16,13 0 16 16,12 0-3-16,11 2-12 0,11 2-10 15,0 0-3-15,0-3-27 16,0 3-5-16,0 0-4 15,24 0 4-15,18 0 0 16,23 0 18-16,28 0 2 16,20-9-5-16,17-9-6 15,3-2-8-15,7 0 1 16,-15 5-2-16,-19 8 0 16,-24 7-3-16,-37 0-55 15,-28 3-33-15,-17 14 13 16,-41 2-6-16</inkml:trace>
  <inkml:trace contextRef="#ctx0" brushRef="#br0" timeOffset="33728.56">9480 6454 240 0,'0'0'94'0,"0"0"-92"15,0 0 6-15,0 0-5 16,0 0-2-16,0 0 3 16,185-58 7-16,-54 22 5 15,13 0-3-15,-3 5-7 16,-17 6-4-16,-17 6-2 0,-23 8-12 16,-24 8-67-1,-25 3-21-15,-33 0-44 0</inkml:trace>
  <inkml:trace contextRef="#ctx0" brushRef="#br0" timeOffset="33908.4">9333 6676 331 0,'0'0'7'16,"0"0"-7"-16,0 0 19 15,149-81-13-15,19 29-6 16,39-8 4-16,19-6-3 15,5 6 0-15,-19 10 2 16,-35 21-3-16,-50 14-77 16,-85 10-178-16</inkml:trace>
  <inkml:trace contextRef="#ctx0" brushRef="#br0" timeOffset="35076.27">9465 5936 121 0,'0'0'9'0,"0"0"12"16,0 0 22-16,0 0-13 16,0 0 0-16,0 0 20 15,0 0-11-15,-44 8-17 16,44-7-8-16,0 0 1 0,0 3-3 16,0 4-12-16,20 1 28 15,15 2 31-15,15 1-27 16,16-4-16-16,19-2-1 15,9-4-10-15,4-2-4 16,-2 0 1-16,-10 0-2 16,-14-3 2-16,-20 3-2 15,-19 0-47-15,-20 1-49 16,-13 15-1-16,-22 3-9 16</inkml:trace>
  <inkml:trace contextRef="#ctx0" brushRef="#br0" timeOffset="35317.41">9592 6196 353 0,'0'0'4'16,"0"0"-4"-16,0 0 45 16,0 0-28-16,0 0-11 15,0 0 25-15,3-1 0 16,51-11 14-16,20 0-21 15,14-2-19-15,5-1-2 16,-5 2-2-16,-11 4-2 16,-13 2-35-16,-14 1-47 15,-13 6 19-15,-19 0-19 16,-15 0-30-16</inkml:trace>
  <inkml:trace contextRef="#ctx0" brushRef="#br0" timeOffset="35413.62">10144 6212 208 0,'0'0'87'0,"0"0"-25"16,0 0-54-16,112-31-8 16,-45-4-133-16</inkml:trace>
  <inkml:trace contextRef="#ctx0" brushRef="#br0" timeOffset="45039.76">16823 5613 404 0,'0'0'155'16,"0"0"-48"-16,0 0 96 15,-62-75-48-15,52 68-55 16,6 7-1-16,1 0-89 15,3 14-10-15,0 19-22 16,0 18 22-16,1 15 5 16,-1 14 21-16,0 7-5 0,-5 0-7 15,-12-5 4 1,1-18-2-16,5-18-1 0,7-18-10 16,2-16-3-16,2-12 2 15,0-7 118-15,0-29 67 16,23-16-142-16,20-9-39 15,18 7-7-15,8 17-2 16,1 23-5-16,-11 14 0 16,-14 19-15-16,-10 22 5 15,-15 7-3-15,-17 3 7 16,-3 2-9-16,-31-4 17 16,-15-5 4-16,-3-11 4 15,0-13 7-15,7-11-1 0,2-9 6 16,10-9 1-1,4-15-7-15,8-10-10 0,9 0-2 16,9 2-133-16,3 6-180 16,26 8-196-16</inkml:trace>
  <inkml:trace contextRef="#ctx0" brushRef="#br0" timeOffset="45901.09">17451 5970 248 0,'0'0'450'15,"0"0"-216"-15,-51-92 19 0,44 73-114 16,-1 7-51-16,4 7-45 16,-2 5-37-16,-3 10-6 15,-2 19-19-15,0 10 19 16,3 5 0-16,7-1-17 15,1 0-42-15,4-9-15 16,12-8 17-16,3-11-4 16,-3-9 48-16,1-6-2 15,0-8 15-15,1-20 21 16,3-8-3-16,0-3 4 16,-3 2 9-16,-5 8-1 15,-5 14-8-15,-4 12-6 16,3 3-16-16,4 25-25 0,4 12 16 15,3 8 9-15,3 1 0 16,-3-8 2-16,4-8-2 16,2-13 1-16,3-12-1 15,2-5 8-15,7-22 2 16,2-15 3-16,-4-11 1 16,-4-7 10-16,-8-8 14 15,-8 0-19-15,-7 7-6 16,-7 13-11-16,0 19 0 15,0 19 16-15,-2 7-18 16,-9 32-28-16,-1 12 26 16,-2 12 2-16,10 0-1 0,4-5-1 15,12-8 0-15,20-5-7 16,12-6 7-16,3-6 2 16,-2-6 0-16,-13-5 2 15,-16-5-2-15,-13-3-4 16,-3-1-16-16,-9 0 20 15,-15-4 2-15,-4 1 3 16,-1-2 1-16,3 0-5 16,5 0-1-16,7 0 0 15,4-2 0-15,4 1 2 16,5-2 2-16,1 0-4 16,0 0 0-16,25-7 4 15,22-18-4-15,19-9 3 16,10-10-3-16,2-6-18 15,-8-6 14-15,-12-5-5 0,-15-1 9 16,-17 4 6-16,-16 15 25 16,-10 11 46-16,-3 18 10 15,-19 14-37-15,-5 2-36 16,-1 34-10-16,4 11-4 16,7 13 0-16,16 1 0 15,1 0-2-15,26-4 2 16,13-10 0-16,12-14-2 15,2-14-54-15,0-18-140 16,-1-7-124-16,-4-33-262 16</inkml:trace>
  <inkml:trace contextRef="#ctx0" brushRef="#br0" timeOffset="46285.22">19181 6018 294 0,'0'0'258'16,"0"0"-100"-16,0 0 63 16,0 0-82-16,0 0-98 15,0 0-16-15,112-7 6 16,-27-3-25-16,0-3-6 15,-13 3-44-15,-26 0-146 16,-24 1-61-16,-20-4 28 16,-2-4-65-16</inkml:trace>
  <inkml:trace contextRef="#ctx0" brushRef="#br0" timeOffset="46413.87">19440 5853 221 0,'0'0'214'16,"0"0"-9"-16,0 0 72 15,0 0-63-15,0 0-100 16,0 0-57-16,-56 69 49 15,46-11-40-15,-4 12-59 16,-7 11-7-16,-4-4-115 16,10-19-537-16</inkml:trace>
  <inkml:trace contextRef="#ctx0" brushRef="#br0" timeOffset="47543.43">20558 5986 202 0,'0'0'84'0,"0"0"25"15,0 0 39-15,0 0-33 16,18-79 4-16,-18 53 18 15,-9-3-24-15,-12-1-59 16,0 4-12-16,-1 9-11 16,-1 8-16-16,-2 9-15 15,-8 14-2-15,-8 25 2 16,-3 16 0-16,2 9 2 16,13-2-2-16,15-7-3 15,14-7 0-15,5-12 3 16,22-13 0-16,7-13 3 15,4-10 10-15,3-14 3 16,-4-20 32-16,-4-10-5 16,-6-4-20-16,-8 0-8 0,-10 9 14 15,-6 12 2-15,-3 15 25 16,0 12 33-16,0 1-89 16,0 29-8-16,-9 9 8 15,2 9 6-15,7 0 2 16,0-3 3-16,15-5-1 15,16-6 1-15,11-11-7 16,3-6-4-16,7-10-27 16,-1-7-225-16,2-4-319 15</inkml:trace>
  <inkml:trace contextRef="#ctx0" brushRef="#br0" timeOffset="48406.11">19975 6246 253 0,'0'0'103'0,"0"0"-2"16,0 0-11-16,0 0-24 15,0 0 3-15,0 0 43 16,40-21 70-16,8-18-40 16,8-15-55-16,-2-8-27 15,-14-5-16-15,-13-2 18 16,-18 4 26-16,-9 14-10 15,0 15-19-15,-7 17-1 16,-2 13 4-16,0 6-50 16,0 14-12-16,-6 20-12 15,0 13 12-15,-1 6 0 16,5 3 2-16,4 4-2 16,5 3 0-16,2-1 4 15,0-3-4-15,15-6-2 16,15-9 2-16,15-12-4 15,13-11-93-15,14-15-151 0,8-6-90 16,-2-18-88-16,-14-21 13 16</inkml:trace>
  <inkml:trace contextRef="#ctx0" brushRef="#br0" timeOffset="48698.33">20457 5470 482 0,'0'0'128'16,"0"0"10"-16,0 0-100 15,0 0-19-15,0 0-6 16,-11 78 8-16,45-67 49 16,4-9-4-16,-4-2-5 15,-10-16 1-15,-15-16 6 16,-9-7 9-16,-17-2-52 15,-18 3-19-15,-4 12-6 16,-1 15-11-16,1 11 4 16,0 14-2-16,9 23 7 15,15 18-114-15,15 6-103 16,9 7-32-16,27 2-25 16</inkml:trace>
  <inkml:trace contextRef="#ctx0" brushRef="#br0" timeOffset="48932.7">21383 5796 749 0,'0'0'99'16,"0"0"257"-16,0 0-92 15,0 0-195-15,-106-2-54 16,58 49-4-16,-6 10 9 15,-2 6-15-15,4 4 9 16,10-6-14-16,15-9-39 0,12-11-164 16,8-19-86-1,2-22-149-15,-4-9-34 0</inkml:trace>
  <inkml:trace contextRef="#ctx0" brushRef="#br0" timeOffset="49090.82">20831 5755 536 0,'0'0'166'0,"0"0"84"16,0 0-190-16,0 0 71 16,57 123 5-16,-2-65-47 15,8 1-54-15,2-1-35 16,-2-1 0-16,-8-5-13 16,-6-10-214-16,-5-19-265 15</inkml:trace>
  <inkml:trace contextRef="#ctx0" brushRef="#br0" timeOffset="50245.02">20118 5900 58 0,'0'0'49'16,"0"0"-16"-16,0 0-16 15,0 0-3-15,-9-95 26 16,19 67 9-16,0 5 14 15,-4 4 49-15,-3 5 32 16,-2 6-34-16,-1 4 40 16,0 2-1-16,0 2-34 15,0 0-42-15,0 0-26 16,0 0 2-16,0 0-29 0,0 14-20 16,6 10 0-16,0 13 1 15,-5 9 35-15,-1 9 5 16,0 1 5-16,-10 2 8 15,-5-2-27-15,3 1-10 16,0-1 11-16,3 2-22 16,2 1-2-16,-1-1 0 15,4-8-4-15,4-9-2 16,0-11-12-16,16-8-63 16,25-15-15-16,21-7-20 0,22-13-47 15,7-23-123 1,-2-10-23-16,-10-12-176 0</inkml:trace>
  <inkml:trace contextRef="#ctx0" brushRef="#br0" timeOffset="50543.38">20585 5375 300 0,'0'0'31'0,"0"0"89"0,0 0-83 16,0 0-34-16,0 0-3 15,0 0 36-15,-3 28 0 16,15-27 3-16,4-1-1 16,2 0 13-16,-1-12 21 15,-3-10-22-15,-8 1-8 16,-6 1-17-16,0 4-25 15,-26 10-2-15,-7 6-11 16,-6 9 6-16,5 24-81 16,14 0-87-16,20-3-163 15</inkml:trace>
  <inkml:trace contextRef="#ctx0" brushRef="#br0" timeOffset="53694.69">21820 5738 7 0,'0'0'50'0,"0"0"-6"16,0 0 6-16,0 0 1 0,0 0-7 16,0 0 30-16,0 0 20 15,15-41 34-15,-15 37-17 16,0 4 28-16,0 0-11 15,0 0-7-15,0 0-16 16,0 0-46-16,0 4-55 16,-9 20-4-16,-7 15 0 15,-5 9 61-15,-2 4-11 16,-2-1-13-16,7-4-4 16,2-5-7-16,3-6-4 15,6-7 1-15,4-10-8 16,3-8-6-16,0-7-1 0,0-4-1 15,0 0 12-15,0 0 27 16,0 0 20-16,0 0-18 16,12-4-24-16,-1-5-21 15,-2 2-1-15,-4 5 4 16,-3 1-6-16,-2 1 0 16,0 0 2-16,0 0-4 15,0 0 0-15,0 0-2 16,0 0 0-16,0 0 4 15,0 0 0-15,0 0 2 16,0 0 6-16,0 0-4 16,0-1-2-16,0 1 0 0,0 0 0 15,0-2-2-15,0 2-2 16,0 0-2-16,0 0 2 16,0 0 0-16,0 0-4 15,0 0-1-15,0 0 3 16,0 0 2-16,0 0 2 15,0 0 0-15,0 0 0 16,0-1-2-16,0-1-2 16,0-3-4-16,0-3 2 15,0-3-27-15,6-7 18 16,3-4 1-16,6-9 7 16,-2 0-3-16,3-2 8 15,-2 2 2-15,-3 7 2 0,-3 7-2 16,-3 8 0-1,-5 7 0-15,0 2-8 0,1 8-24 16,1 9 9-16,1 5 21 16,0-3 2-16,-3-3 0 15,1-4 2-15,-1 0-2 16,2-5 0-16,1-3 0 16,0 0 0-16,1-3 2 15,-1 0 0-15,0 1 1 16,0-2 5-16,2 0-2 15,-1 0-6-15,1 0 0 16,-2 0 2-16,2 1-2 0,0-1 4 16,-2 0-1-16,-1 0-1 15,-2 0 6-15,1 0 0 16,1 0 1-16,1-10 9 16,0-6-15-16,-2-2 1 15,-1-1-2-15,0-5-2 16,0 4 0-16,0 3-6 15,0 3 6-15,0-1-1 16,0 0-1-16,0 1-14 16,0 0 1-16,0 8-2 15,0 1 15-15,0 4 0 16,0 1 0-16,0 0-2 16,0 1-15-16,-7 20-17 0,-7 12 32 15,-2 8 4-15,-2 5 0 16,3 2-4-16,0 0 2 15,2-1 2-15,2-3 0 16,1-1 0-16,4-4 0 16,1-8 0-16,4-9-2 15,1-10 0-15,0-5 2 16,0-7 0-16,10-5 14 16,20-21 16-16,15-13-26 15,7-4 2-15,3 0-2 16,-6 6-4-16,-10 10-2 15,-7 10 0-15,-10 8 2 16,-5 9-14-16,-4 0 11 16,-3 12-18-16,0 11 19 0,-1 4 0 15,2 1 0-15,4 0 4 16,1-1-4-16,10-6 4 16,7-5 0-16,10-10 9 15,8-6-7-15,4 0 0 16,1-22 1-16,-1-7-5 15,-10-2 2-15,-9 1 4 16,-12 9-6-16,-12 9-2 16,-11 10 0-16,-1 2-5 15,0 21-35-15,0 13 40 16,0 3-2-16,5-1 4 16,21-10-2-16,4-16 2 15,3-10 6-15,0-7 5 0,-2-31 4 16,-2-9-5-16,-8-8-8 15,-9-3-2-15,-12 0-2 16,0 2-8-16,-10 8-35 16,-7 13-29-16,1 19-51 15,0 16-120-15,-3 24-144 16,-1 15 42-16</inkml:trace>
  <inkml:trace contextRef="#ctx0" brushRef="#br0" timeOffset="53904.17">23153 6029 440 0,'0'0'71'0,"0"0"97"16,0 0-2-16,0 0-62 15,94-41-56-15,-46 34-45 16,13-1-3-16,9-2-4 15,2 1-82-15,-12 2-60 16,-18 2-30-16,-23-3-126 16</inkml:trace>
  <inkml:trace contextRef="#ctx0" brushRef="#br0" timeOffset="54217.61">23383 5853 366 0,'0'0'28'15,"0"0"147"-15,0 0-78 16,0 0-33-16,0 0-40 16,0 0-21-16,40-18 14 15,-2 18 9-15,-2-5-11 16,-2-3 4-16,-6-1-10 16,-9 4-8-16,-10-1 6 15,-5 3 11-15,-4 3 58 16,0 0-50-16,0 0-19 15,-14 0-1-15,1 14 7 0,1 8-10 16,9 2-3-16,1 8-1 16,2 1 1-16,-5 4 6 15,-6 2-6-15,-6 0-6 16,-7-1-73-16,-1-4-106 16,7-12-48-16,15-14-137 15</inkml:trace>
  <inkml:trace contextRef="#ctx0" brushRef="#br0" timeOffset="54833.02">23899 5704 361 0,'0'0'76'16,"0"0"109"-16,0 0-23 15,-10-83-29-15,10 75-4 16,0 4-49-16,1 4-20 15,4 0-60-15,2 11 0 16,2 15 0-16,-4 11 14 16,-5 10-9-16,0 2 11 15,-18 0 10-15,-3-5 1 16,-3-2 16-16,2-7-1 16,4-9-2-16,10-6-12 15,7-8-17-15,1-3-5 0,9-4 3 16,21-4 8-16,14-1 2 15,8 0-17-15,4 0 5 16,-4 0-7-16,-5-2-22 16,-3-2-61-16,-7 0-27 15,-1-1-20-15,-6-1-74 16,-6-3-30-16,-6-5 21 16,-11-5-24-16</inkml:trace>
  <inkml:trace contextRef="#ctx0" brushRef="#br0" timeOffset="54992.6">24253 5883 250 0,'0'0'130'15,"0"0"76"-15,0 0 19 0,0 0 22 16,0 0-13 0,0 0-46-16,-57-60-97 0,57 79-74 15,0 17-13-15,12 15 19 16,0 10-11-16,-11 4-10 16,-1 1-2-16,0-2-85 15,-10-9-178-15,0-18-229 16,8-19-231-16</inkml:trace>
  <inkml:trace contextRef="#ctx0" brushRef="#br0" timeOffset="55127.25">24951 6093 579 0,'0'0'326'0,"0"0"-292"0,0 0-34 16,0 0-34-16,0 0-290 15</inkml:trace>
  <inkml:trace contextRef="#ctx0" brushRef="#br0" timeOffset="57055.37">20339 7174 295 0,'0'0'13'15,"0"0"-13"-15,0 0 51 16,0 0 12-16,0 0-1 0,0 0-23 16,0 0-13-16,-49-61-6 15,63 47-2-15,6 0 6 16,-2 1 5-16,-4 3 2 15,-1 5 8-15,4-4-10 16,15-1-4-16,36-5 10 16,53-8 10-16,72-5 12 15,71-3 4-15,65 2-14 16,71 9-20-16,42 14-1 16,23 6-26-16,-7 14 3 15,-60 3-8-15,-87-6-71 16,-103-11 1-16,-93 0 59 15,-70-19 12-15,-38-8 1 16,-7-6-13-16,-34 2-5 0,-30 13-59 16,-35 12-70-16,-33 6-35 15,-31 0-72-15</inkml:trace>
  <inkml:trace contextRef="#ctx0" brushRef="#br0" timeOffset="57348.04">20603 7294 617 0,'0'0'30'15,"0"0"-30"-15,98-48 42 16,78 21 11-16,91-7 6 15,88 1 6-15,93 3 20 16,56 11-3-16,42 14-71 16,1 5-1-16,-49 19-10 15,-72 8-58-15,-109-5-120 16,-98-6 68-16,-89-8 64 16,-63-8-12-16,-40 0-16 15,-27-16-125-15</inkml:trace>
  <inkml:trace contextRef="#ctx0" brushRef="#br0" timeOffset="60195.66">14721 6861 126 0,'88'7'6'0,"3"14"-6"16,2 9 0-16,-5 4-2 15,-7-3 2-15,-7-4-48 16,-13-14-29-16</inkml:trace>
  <inkml:trace contextRef="#ctx0" brushRef="#br0" timeOffset="60584.34">15036 7004 185 0,'0'0'11'0,"0"0"18"15,0 0 7 1,0 0-10-16,-85-57 6 0,72 48 19 16,4 0-29-16,3 4 21 15,2 2-4-15,4 2-17 16,0-2-22-16,0 3-4 15,0 0 2-15,5 0 2 16,22 14 4-16,16 2 19 16,28 2 8-16,31 1 5 15,33 1-19-15,42-3 0 16,49-5 3-16,63-5-9 16,63-2 4-16,72-5-2 15,60 0-7-15,38 9 2 16,32 11-5-16,-20 12-3 0,-36 14 0 15,-40 0 5-15,-63 2-5 16,-43-3 0-16,-34-5 1 16,-33-2-1-16,-29-4-1 15,-29-2 1-15,-42-3 0 16,-54-3-15-16,-58 0-61 16,-60-21-152-16</inkml:trace>
  <inkml:trace contextRef="#ctx0" brushRef="#br0" timeOffset="74178.31">10464 8464 594 0,'0'0'47'16,"0"0"46"-16,0 0 39 16,0 0-57-16,0 0-31 15,0 0-20-15,0 0 37 0,-8 56 2 16,9-29-30 0,9 5 8-16,-2 7-6 0,-3 2-7 15,-5 3-15-15,0 4-3 16,-2-2-1-16,-9-8-7 15,7-15-2-15,4-14-80 16,31-9-165-16,27-34 5 16,10-14 48-16,-7-11-17 15,-19-6-34-15</inkml:trace>
  <inkml:trace contextRef="#ctx0" brushRef="#br0" timeOffset="74397.7">10681 8078 432 0,'0'0'134'0,"0"0"1"15,0 0-55-15,0 0-27 16,0 0-5-16,0 0 0 16,61-36-22-16,-33 14-17 15,-13 5-6-15,-15 10-3 16,-1 7-44-16,-27 7-101 15,-7 18-20-15,1 5-32 16,4 0-45-16</inkml:trace>
  <inkml:trace contextRef="#ctx0" brushRef="#br0" timeOffset="74607.7">10740 8420 266 0,'0'0'141'16,"0"0"44"-16,0 0-31 16,0 0-20-16,0 0-3 15,114 28-44-15,-68-37-47 16,3-10-29-16,-4 2-11 16,-12 4-3-16,-15 9-165 15,-14 4-124-15,-4 0-91 16</inkml:trace>
  <inkml:trace contextRef="#ctx0" brushRef="#br0" timeOffset="74757.49">10779 8656 446 0,'0'0'154'16,"0"0"-5"-16,0 0-49 16,0 0-1-16,0 0-15 15,109-17-62-15,-51-7-22 16,2 3-106-16,-5-1-232 15,2-3-222-15</inkml:trace>
  <inkml:trace contextRef="#ctx0" brushRef="#br0" timeOffset="75333.66">11437 8283 465 0,'0'0'142'0,"0"0"74"16,0 0-55-16,0 0-83 0,0 0-24 16,0 0-32-16,0 14-22 15,-3 9 13-15,0 4 36 16,-1 2-35-16,-1 0 0 16,1-2-2-16,-1-1 4 15,4-5-16-15,-1-3 2 16,2-4 7-16,0-5-9 15,0-1 0-15,0-5 0 16,0-3 1-16,0 0-1 16,11 0-5-16,19 0 1 15,11-10-15-15,12 0-70 16,-1-2-66-16,-5 0-53 0,-8-2 33 16,-8-1-45-16,-11-4 67 15,-10 2 44-15,-8-3 109 16,-2 0 104-16,0 4 78 15,-3 5 21-15,-2 5 17 16,1 6 38-16,0 0-75 16,2 0-94-16,-1 17-54 15,0 19-32-15,-5 15 16 16,-8 16-15-16,-8 9-4 16,-13-7-322-16</inkml:trace>
  <inkml:trace contextRef="#ctx0" brushRef="#br0" timeOffset="76143.27">14219 8564 345 0,'0'0'81'0,"0"0"57"16,0 0-17-16,0 0 7 0,0 0-37 15,0 0-30-15,0 0-51 16,-3 0-4-16,3 42 0 15,9 21 72-15,1 24-34 16,1 21-4-16,-8 30 6 16,-3 20 4-16,0 11-12 15,-15 5-4-15,-3-12-3 16,6-14-13-16,6-19-5 16,6-20-8-16,0-21-1 15,0-20 0-15,10-19-3 16,-4-20-1-16,-1-20-80 15,-5-9-107-15,0-43-58 16,2-34-297-16</inkml:trace>
  <inkml:trace contextRef="#ctx0" brushRef="#br0" timeOffset="77531.62">14238 8663 298 0,'0'0'45'15,"0"0"9"-15,0 0 56 16,0 0-48-16,0 0-12 16,0 0 1-16,-25-7 29 15,25 7 13-15,0-2-8 0,0 0-25 16,16-1-31-16,17 1-5 15,15-2 0-15,19 0 4 16,12-3 5-16,22 1-6 16,26-2-4-16,30-1-2 15,32 1 6-15,23-1-6 16,21 2 2-16,25-2-7 16,36-2-5-16,35 0-4 15,31 0 8-15,28 5-5 16,13 2-10-16,8 4 4 15,13 0-4-15,-2 0 0 16,1 0 6-16,2 3-6 16,-8 11 0-16,-8 6 7 15,-1 2-7-15,-8 6 5 16,-5 1-3-16,8 3-2 0,3 2 2 16,0 1-2-16,6 0 0 15,-4 1-2-15,-9 0 2 16,-14 0 0-16,-13-7 2 15,-24-1-2-15,-21-2 0 16,-22-7 2-16,-27 0 0 16,-19-5-2-16,-19-3-4 15,-5 1 4-15,-20 5 6 16,-10 4-3-16,-10 4-3 16,-13 4-5-16,-9 0 3 0,-18-2 2 15,-25-6 2-15,-25-3 3 16,-24-7-1-16,-24-5 0 15,-24-1-4-15,-16-4 5 16,-8 1-5-16,-7-1 0 16,1 3 0-16,-1-3 0 15,0 4-9-15,0 2-6 16,2 5 12-16,3 8-5 16,-2 10 8-16,0 10 0 15,-1 20 0-15,-2 22 0 16,0 24 2-16,0 20-2 15,0 15 0-15,0 17 0 16,-3 13 0-16,-2 10 0 16,0 3 2-16,5-7-2 15,0-16 4-15,0-13 8 0,0-16 3 16,0-15-2-16,0-14-9 16,0-19-1-16,0-20-3 15,-5-21-2-15,-3-21 2 16,2-11 6-16,2-8-6 15,1-3 9-15,-3 0 8 16,-6-3 4-16,-15-14 28 16,-21-10-44-16,-35-11-5 15,-41-11-5-15,-40-5-1 16,-36-2 6-16,-37-1 0 16,-28 4 0-16,-25 0 4 15,-20 4-4-15,-12 4-2 0,-14 1 2 16,-16 3 0-16,-18 0 0 15,-28 0 0-15,-23-1 0 16,-11 1 0-16,-20-1 6 16,-6-3-6-16,4 0 0 15,1-3-4-15,10 3-2 16,17 1 10-16,4 1-4 16,10 4 0-16,5 3-4 15,4-3 4-15,0 3 2 16,6 5-2-16,3-5 0 15,8 1-2-15,18-3 2 16,10-1-2-16,16 1 2 16,22 1 0-16,24 1-9 0,28 0 9 15,30 4 4-15,30 0 9 16,21 2-13-16,26 3-10 16,16-1 7-16,20 3 1 15,16 0 4-15,21 1 3 16,23 3-5-16,20 3 6 15,19 4 1-15,15 7 1 16,8 4 4-16,3 3-9 16,0 0-3-16,0 0-5 15,0 0-7-15,0 0 3 16,0 0 5-16,-8 0-6 16,-4 0 10-16,-6 3 0 0,-7 1 8 15,-9 4-4 1,-18 3-4-16,-22 7-2 0,-18 9-75 15,-15 6-38-15,5 3-60 16,19-9-72-16,30-27-124 16</inkml:trace>
  <inkml:trace contextRef="#ctx0" brushRef="#br0" timeOffset="78687.65">12799 4266 349 0,'0'0'161'0,"0"0"-2"16,0 0 10-16,-36-88-56 15,9 51-20-15,-8 2-21 16,-1 7-21-16,1 9-9 16,1 11-21-16,4 8-20 0,-6 25-1 15,-7 23-8-15,-5 11 6 16,8 2 4-16,15-4-4 15,19-12-2-15,6-12-4 16,31-14 4-16,15-17 4 16,8-5 6-16,1-30 7 15,-1-9-1-15,-8-8-10 16,-12-1 12-16,-11 7-8 16,-11 10 4-16,-6 15-4 15,-6 15 13-15,0 4 17 16,0 23-36-16,0 22-23 15,0 10 23-15,3 1 5 16,10-6-5-16,4-10-3 16,8-12 1-16,5-11-30 0,6-17-141 15,8-7-229-15,8-41-288 16</inkml:trace>
  <inkml:trace contextRef="#ctx0" brushRef="#br0" timeOffset="79055.23">13406 3771 578 0,'0'0'115'16,"0"0"112"-16,0 0-29 16,0 0-131-16,0 0-26 15,0 0 10-15,-115 0-10 0,58 5-26 16,7-4-4-16,14-1-7 15,18 0-3-15,9 0 14 16,9 0-11-16,0 0-4 16,0 0-11-16,-1 0 9 15,1 8-11-15,0 7-11 16,0 12 1-16,0 12 23 16,6 7 0-16,2 9 4 15,-2 10-1-15,-3 6 30 16,-3 4 3-16,0-1 22 15,-3-1-11-15,-7-3-23 16,6-7-24-16,4-12 0 0,13-10-30 16,23-15-172-16,7-18-138 15,2-8-85-15</inkml:trace>
  <inkml:trace contextRef="#ctx0" brushRef="#br0" timeOffset="79641.72">13503 4114 220 0,'0'0'147'0,"0"0"52"16,0 0-35-16,0 0 2 16,0 0 6-16,0 0-66 15,6-18-63-15,-21 18-37 16,-5 9 4-16,0 6 6 16,3 2-16-16,8 2-2 15,9 0-2-15,0-1-4 16,11 1-1-16,8-4 4 15,7 2 5-15,-3-1 0 0,1 1 0 16,-6-1 0-16,0-1 0 16,-7-4 0-1,-4-2-4-15,-4-4 4 0,-2-3 0 16,-1-2 2-16,0 0 0 16,0 0 10-16,0 0 0 15,0-2 17-15,0-3 32 16,0-2-41-16,0 2-15 15,0 2 8-15,0 3-7 16,0 0-6-16,0 0 2 16,0 0-2-16,0 0-4 15,0 0 2-15,0 0 0 16,0 0-3-16,0 0 3 0,0 0 0 16,0-4 0-1,0 0-1-15,-4-5-36 0,-6-5-95 16,-1-6-108-16,2-9-22 15,2-2-12-15,4 0-40 16</inkml:trace>
  <inkml:trace contextRef="#ctx0" brushRef="#br0" timeOffset="79673.63">13503 4114 271 0</inkml:trace>
  <inkml:trace contextRef="#ctx0" brushRef="#br0" timeOffset="80075.17">13503 4114 271 0,'33'-46'187'0,"-36"46"-6"0,0 0-15 16,-2 0-13-16,-1 0-40 15,-1 17-51-15,-2 5 36 16,0 5 17-16,2 2-34 15,4-1-25-15,-2-2-18 16,2 1-20-16,-2 0-11 16,-2-2-7-16,-2 2 4 0,2-3 0 15,1-3 0 1,0-5-2-16,0-6 1 0,6-4-3 16,0-1-5-16,0-5 3 15,15 0 2-15,14 0 9 16,12 0 1-16,3 0-4 15,1 0-6-15,0-2-2 16,-3-7-4-16,0-2-70 16,-4-4-64-16,-3-1-25 15,-7-3-45-15,-8 4 35 16,-10 0 92-16,-10 3 83 16,0 1 7-16,0 1 74 0,-6 2 51 15,-3 1 42-15,1 1-8 16,5 1-4-16,2 4-22 15,-1 0-37-15,2 1-39 16,-1 2-64-16,-2 24-25 16,0 15 17-16,-6 15 8 15,2 8-2-15,-1 6-147 16,2-4-213-16,6-10-231 16</inkml:trace>
  <inkml:trace contextRef="#ctx0" brushRef="#br0" timeOffset="80430.54">13931 3920 497 0,'0'0'86'0,"0"0"121"16,0 0 3-16,0 0-89 15,0 0-33-15,36-79-34 16,1 76-18-16,8 3-15 16,-2 5-14-16,-3 22-7 15,-7 12 0-15,-10 10-1 16,-10 6 1-16,-7 6 0 16,-6-1 3-16,0 1 21 15,0-1 0-15,-2-2-6 0,1-8-8 16,1-4-3-16,0-5-7 15,1-3 8-15,1 0-8 16,-2 10-12-16,-31 11-92 16,-38 15-97-16,-37 6-177 15,-31 0-154-15</inkml:trace>
  <inkml:trace contextRef="#ctx0" brushRef="#br0" timeOffset="81663.64">12433 4768 169 0,'0'0'81'15,"0"0"36"-15,-82 1 26 16,79-1-67-16,3 0-29 15,39 0-28-15,49 0 9 0,55-12 65 16,50-11-16 0,36-4-26-16,13 2-32 15,-9 6-12-15,-33 10-7 0,-54 9-6 16,-59 0-1-16,-52 14-18 16,-35 4-79-16,-25-1 74 15,-33-3-17-15,-27-1-25 16,-26-5-17-16,-17-3-31 15,-9-2 55-15,0-3 27 16,10 3 38-16,18 0 5 16,24 4 8-16,23 2 23 15,26 0 9-15,20-3 11 0,16 0-22 16,3-2-24-16,42 0 57 16,46-4 24-1,46 0 19-15,48-14-35 0,30-6-37 16,5-1-26-16,-18 6-12 15,-39 6 0-15,-47 7-22 16,-44 2-117-16,-50 0-51 16,-23-11-126-16</inkml:trace>
  <inkml:trace contextRef="#ctx0" brushRef="#br0" timeOffset="82765">14086 3713 124 0,'0'0'32'15,"0"0"27"-15,0 0-21 16,0 0 31-16,0 0-31 16,0 0 25-16,-66-84-2 15,47 71-16-15,-9 1-3 0,-13 0-12 16,-9-2-11-16,-10 3-5 15,-2 1 5-15,0-1 12 16,4 7-3-16,4 1-6 16,-1 3-2-16,0 3-5 15,-3 18-7-15,-8 11 14 16,0 5 2-16,1 5 8 16,4 4 6-16,12-3-18 15,11 4-3-15,10 6-8 16,7 4 0-16,7 7 1 15,4 7 5-15,7 4 14 16,3 2 4-16,0-2-8 0,9-4-8 16,12-7 4-16,10-6-8 15,12-2 2-15,12-5 0 16,13-5 11-16,5-8 2 16,7-8-11-16,3-10-8 15,-1-14-4-15,-2-6-5 16,-5-7 5-16,-9-23 14 15,-4-13-17-15,-1-7 9 16,-2-11 9-16,-1-9-17 16,-8-7 6-16,-9-8-5 15,-16-7 6-15,-10 2-6 16,-15-2 1-16,-2 5 3 16,-33 8-8-16,-16 11-8 15,-27 7 8-15,-28 13 0 0,-34 18-18 16,-23 27-78-16,-14 16-115 15,13 35-110-15,36 13-86 16</inkml:trace>
  <inkml:trace contextRef="#ctx0" brushRef="#br0" timeOffset="83259.14">13393 4788 297 0,'0'0'46'0,"0"0"31"15,0 0-30-15,0 0-22 16,0 0-16-16,88-17 14 16,-30 12-3-16,13 0-12 15,10 1-4-15,-1 1-4 0,-10 3-5 16,-19 0-94-16,-27 0-90 15,-24-2-34-15</inkml:trace>
  <inkml:trace contextRef="#ctx0" brushRef="#br0" timeOffset="83416.68">13370 4861 388 0,'0'0'22'15,"0"0"-9"-15,0 0 31 16,0 0-26-16,148-13-6 15,-57 6-6-15,15-4-6 0,7 2-2 16,-4 5-38-16,-10 0-126 16,-33-2-73-1</inkml:trace>
  <inkml:trace contextRef="#ctx0" brushRef="#br0" timeOffset="83583.03">13519 4908 444 0,'0'0'3'16,"0"0"1"-16,90-12-1 15,-19 0-3-15,12 0-1 16,6-3-11-16,2-1-66 0,-8-6-56 16</inkml:trace>
  <inkml:trace contextRef="#ctx0" brushRef="#br0" timeOffset="83746.46">13913 4845 580 0,'0'0'22'16,"0"0"-21"-16,124-14 1 15,-53 14-2-15,0 0-30 16,-18 0-151-16,-23-10-97 15</inkml:trace>
  <inkml:trace contextRef="#ctx0" brushRef="#br0" timeOffset="86506.45">13810 3571 169 0,'0'0'49'15,"0"0"30"-15,0 0-25 16,0 0-36-16,0 0 25 15,0 0-13-15,6-76 11 16,-6 61-10-16,0-2 11 0,0 1-9 16,-7-1-9-1,-8-5 0-15,-3-2-1 0,-6 0-2 16,-6-5 1-16,-6 0 9 16,-4-2-21-16,-9-2 4 15,-8 2-11-15,-7 2-2 16,-9 3 1-16,-11 2-2 15,-2 3 5-15,-2 3-5 16,1 2-3-16,3 3 3 16,-6 3-7-16,-13-1 5 15,-22 2 2-15,-26-1-1 16,-23-1 2-16,-22 3-2 16,-7 5 2-16,-4 3-2 0,8 0-2 15,14 0-1 1,11 8 5-16,20 6-6 0,7 3 3 15,5 3 1-15,9 4 1 16,-4 5 2-16,-2 10-2 16,-8 5-2-16,-7 7-1 15,-1 4 4-15,6 3-1 16,7 8 4-16,11 7 1 16,16 8-5-16,15-1 0 15,18-3-3-15,13-4 1 16,2 0 1-16,-3-3 2 15,-3 0 1-15,4-6 0 16,5-10-1-16,9-10 1 16,19-13 1-16,11-9-3 0,12-7-1 15,7-3-1 1,1-2 0-16,-1 3 2 0,-7 5 2 16,-2 4-2-16,-9 2 0 15,0 1-12-15,3-2-78 16,11-6-61-16,10-14-27 15,7-3 1-15</inkml:trace>
  <inkml:trace contextRef="#ctx0" brushRef="#br0" timeOffset="87487.93">15321 8596 248 0,'0'0'106'0,"0"0"-12"15,0 0 5-15,0 0-11 0,0 0-5 16,0 0-20 0,0 0-37-16,-15 60 28 0,9-21 58 15,2 9-42-15,1 10-5 16,0 10-6-16,-4 13-2 15,-3 18 14-15,-2 17 5 16,-4 9 12-16,2 4-31 16,3-4-8-16,3-18-26 15,4-18-13-15,2-21-8 16,1-22 0-16,1-22 0 16,0-10-2-16,0-12-48 15,0-2-115-15,12-30-96 16,19-26-495-16</inkml:trace>
  <inkml:trace contextRef="#ctx0" brushRef="#br0" timeOffset="87894.21">16720 8722 197 0,'0'0'148'0,"0"0"43"15,0 0-24-15,0 0 24 16,0 0-62-16,0 0-78 15,-4-20-35-15,-5 59 25 16,1 19 7-16,4 15 9 16,1 19-9-16,1 19-3 15,-2 15 12-15,-2 9-1 16,-4 11-18-16,-4-6-23 16,-2-2-8-16,4-10-7 15,6-15 0-15,6-13-5 16,0-18-27-16,15-19-111 15,5-27-50-15,-1-31-197 0,-3-18-261 16</inkml:trace>
  <inkml:trace contextRef="#ctx0" brushRef="#br0" timeOffset="88253.68">18061 8674 568 0,'0'0'42'16,"0"0"108"-16,22-88 62 0,-22 81-28 15,0 5-45-15,0 2-88 16,0 7-51-16,0 29-20 15,0 20 20-15,-1 26 9 16,1 21 31-16,0 22 6 16,0 17 11-16,12 15-12 15,0 10-14-15,1-2-1 16,-4-3-14-16,-3-7-12 16,-6-7 0-16,0-6-1 15,0-13-3-15,-4-18-67 16,4-24-139-16,0-34-111 15,36-42-104-15</inkml:trace>
  <inkml:trace contextRef="#ctx0" brushRef="#br0" timeOffset="88606.73">19893 8819 603 0,'0'0'43'16,"0"0"111"-16,0 0 17 0,0 0-104 16,0 0-67-1,0 79 0-15,0-3 11 0,0 32 32 16,0 23 39-16,0 21 3 15,0 16-35-15,0 5-17 16,1 4 9-16,5 7-14 16,-3-3-17-16,-1-7-11 15,-2-7 4-15,0-18 4 16,0-22-8-16,0-24-4 16,0-28-90-16,0-30-135 15,0-30-191-15,10-17-98 16</inkml:trace>
  <inkml:trace contextRef="#ctx0" brushRef="#br0" timeOffset="88824.15">21332 9481 652 0,'0'0'32'0,"0"0"-31"16,109 114 3-16,-74-3 3 16,-10 25-1-16,-18 11 6 15,-14-1-12-15,-47-6-1 16,-28-18-35-16,-15-26-263 16</inkml:trace>
  <inkml:trace contextRef="#ctx0" brushRef="#br0" timeOffset="89644.27">13212 4446 52 0,'0'0'409'0,"0"0"-389"16,0 0 66-16,0 0-25 15,0 0-1-15,0 0-1 16,0 0-10-16,48 32 25 16,35-32 3-16,38 0-66 15,16 0-3-15,2-10-3 16,-30 5-5-16,-39 3-57 15,-41 2-112-15,-29 0-25 16,-13 0-101-16</inkml:trace>
  <inkml:trace contextRef="#ctx0" brushRef="#br0" timeOffset="89793.87">13430 4695 490 0,'0'0'106'0,"0"0"74"16,89-27-18-16,11-3-101 15,31-4-34-15,26 0-24 16,4 5-3-16,-13 12-11 16,-39 5-241-16,-54 6-332 15</inkml:trace>
  <inkml:trace contextRef="#ctx0" brushRef="#br0" timeOffset="91591.41">14584 8036 20 0,'0'0'56'0,"0"0"-17"16,0 0-11-16,0 0-7 15,0 0 0-15,0 0 16 16,0 0 23-16,0 0 32 16,18-11 43-16,-18 6-12 15,0 0-8-15,0 1-21 16,0-1 28-16,0 2-28 16,0 3-8-16,0 0-10 15,-1-3-3-15,-2 2-14 16,-3-2-24-16,-5 2-18 15,2-2-2-15,0 0 0 16,1 3 9-16,2 0-15 0,-5 0 1 16,0 0-6-16,-2 5-4 15,-3 7 3-15,-1 2-1 16,2 3-2-16,2 0 0 16,-1 0 0-16,3-3 8 15,3 1-8-15,1-3 0 16,2 4 0-16,0 2 2 15,1 4-2-15,3 1 2 16,-1 1 5-16,2 4-7 16,0-4 4-16,0 2 0 15,15-2-2-15,10 0 0 16,10-4 7-16,7 0-3 16,5-8-2-16,0-3 1 15,-6-5-1-15,-6-4-4 0,-9 0 8 16,-4-14-6-16,-3-13 7 15,-7-13 3-15,-11-11-3 16,-1-12-5-16,-16-5-4 16,-17 6-2-16,-9 10 2 15,-4 21-5-15,-11 22-22 16,-10 14-68-16,0 33-129 16,10 11-167-16,23 1-253 15</inkml:trace>
  <inkml:trace contextRef="#ctx0" brushRef="#br0" timeOffset="92805.76">15955 7999 421 0,'0'0'154'0,"0"0"17"15,0 0 8-15,0 0-14 16,0 0-79-16,0 0-58 16,0 0-27-16,-16 24 5 15,16 20 78-15,0 1-15 16,1-6-8-16,-1-2-16 15,0-4-26-15,0-5-13 16,0-3-6-16,-1-2 0 16,1-5-166-16,22-13-319 0,33-5-309 15</inkml:trace>
  <inkml:trace contextRef="#ctx0" brushRef="#br0" timeOffset="93443.38">17280 8194 328 0,'0'0'125'0,"0"0"23"15,0 0-37-15,-11-90-3 16,11 68 9-16,5 4-3 16,4 5-26-16,4 11-46 15,2 2-31-15,4 14-11 0,2 16 0 16,-6 6 5 0,-7 3 0-16,-8 0 0 0,-8 3 5 15,-19-2 4-15,-3-6-7 16,5-5 0-16,10-6 2 15,7-8-9-15,8-3 4 16,0-4 5-16,16-1 5 16,24-2-5-16,17-5 1 15,19 0-10-15,8-7-121 16,3-18-343-16</inkml:trace>
  <inkml:trace contextRef="#ctx0" brushRef="#br0" timeOffset="93968.03">19229 8201 334 0,'0'0'99'0,"0"0"37"15,0 0-28-15,0 0-22 16,51-77-14-16,-38 73-9 16,-5 1 1-16,-7 3-12 15,-1 0-34-15,0 5-18 16,-21 16 0-16,-7 7 0 16,-3 0 11-16,4-1-5 15,12-3 0-15,12-2-6 16,3 2-9-16,21 0 3 15,17 5-5-15,9 3 11 16,-3 2 9-16,-9 0-4 16,-17-1-2-16,-18-4 2 0,-14 0 7 15,-26-4 33-15,-15-2-12 16,-3-5-30-16,3-4-3 16,14-14-49-16,28-7-371 15</inkml:trace>
  <inkml:trace contextRef="#ctx0" brushRef="#br0" timeOffset="94627.14">20412 7949 224 0,'0'0'150'16,"0"0"-5"-16,0 0-37 15,0 0-16-15,0 0-5 16,0 0-11-16,0-52-7 16,0 52-20-16,0 11-25 15,0 13 53-15,0 6 0 16,0 8-27-16,-3 5-22 15,-5-2 0-15,2-3-12 16,2-6-8-16,2-8-3 16,2-3-3-16,0-10 0 15,0-7 1-15,0-3-1 16,8-1 0-16,14 0 5 0,14 0 8 16,9-5-15-1,3-2-69-15,-5 5-35 0,-6 2-75 16,-11 0 33-16,-9-2 30 15,-7-1 66-15,-6-6 50 16,-4-5 4-16,0-6 37 16,0-1 54-16,-4-1 34 15,-6 2 29-15,1 4-31 16,5 6-23-16,-2 7-6 16,5 3-13-16,-8 14-85 15,-11 32-19-15,-12 24 13 16,-15 25 5-16,-5 0-132 15,12-17-487-15</inkml:trace>
  <inkml:trace contextRef="#ctx0" brushRef="#br0" timeOffset="98483.08">21089 7638 203 0,'0'0'8'0,"0"0"12"15,0 0 34 1,-52-89 9-16,37 72 1 0,-3 4-3 16,-6 0-28-16,-6 2-3 15,-5 0-14-15,-9 2-2 16,-6 4-3-16,-9 2-4 15,-5 3 3-15,-3 0 9 16,-1 4-7-16,-3 15 12 16,-2 8-15-16,-3 4 7 15,0 3-2-15,0 5-1 16,9 1 4-16,9 2 3 16,13 1-3-16,9 3-6 15,14 1 1-15,6 6 2 16,8 7 0-16,5 3 2 0,3 0 1 15,0-2 5-15,12-1 7 16,7 1-14-16,5 1-2 16,3 2-6-16,9-5-7 15,6-4 2-15,8-4 1 16,10-8 5-16,6-2 1 16,5-11-1-16,5-9-4 15,1-9 2-15,3-12 5 16,8-8-8-16,3-26 27 15,1-18-27-15,1-14 14 16,-7-13-11-16,-11-11-3 16,-12-12 6-16,-20-9-7 15,-28 0 0-15,-15 6 5 0,-54 11-5 16,-37 19-2-16,-40 17 0 16,-37 19-3-16,-30 25-24 15,-18 14-199-15,3 14-92 16</inkml:trace>
  <inkml:trace contextRef="#ctx0" brushRef="#br0" timeOffset="99939.16">19639 8787 136 0,'0'0'8'16,"0"0"17"-16,0 0 6 15,0 0-6-15,0 0 1 16,0 0-2-16,0 0-6 16,57-5-11-16,-57 5 10 15,-6 0 14-15,-6 0 15 16,2 0-12-16,-1 0-3 0,1 0 3 16,-2 0-13-16,-8 0-11 15,-6 3-5-15,-9 0 2 16,-7 1-1-16,-2-2 4 15,-4-2 13-15,-1 0-2 16,2 0 3-16,-3-9-4 16,-2-5 1-16,-3 1-1 15,-7 1-3-15,-3 1-16 16,-2 0 10-16,-1 5-9 16,4 0 11-16,3 1-9 15,1 1 5-15,1 0-3 16,-3 0 4-16,1-1-2 15,-3-2 0-15,-1 2 3 16,-2-4-10-16,-4 3 6 16,-3-3 0-16,1 1 4 0,-2-1 0 15,-1-1-4-15,1-2 5 16,-3 1-5-16,-6-1 5 16,2-3-9-16,-3 0 4 15,0 0-4-15,1-1 2 16,4 1-2-16,2-2 9 15,6 0-8-15,1 0 4 16,2 1 8-16,1 3-5 16,-4 1 9-16,4 2-20 15,4 3 0-15,1 3 0 0,3 1 0 16,5-2 3 0,3 3-3-16,2-2 0 0,-2-2 1 15,-1 1-1-15,0 0 3 16,-5 3-3-16,0 0 0 15,-5 2-1-15,-2 0 5 16,-4 0-3-16,2 0-1 16,-2 3 2-16,5 0-2 15,-1-3 4-15,1 0 0 16,3 0-4-16,2 0-3 16,4 0-2-16,0 0 2 15,-2 3 3-15,-1 9 0 16,-3 1-7-16,0 1 7 15,-3-1 0-15,-1-4 0 16,3-3 3-16,-4-3-2 0,5-2-1 16,0-1 0-16,3 0 0 15,7 2 0-15,12 0 0 16,9 3 1-16,6-2-1 16,5 0 0-16,4 1-2 15,-4 0 0-15,1 3-12 16,-8 3-30-16,-2-2-23 15,-3 1-4-15,1-4 16 16,8-2 23-16,10-3 22 16,9 0 6-16,3 2-26 15,1 2-113-15,19-3-67 16,7-1-48-16</inkml:trace>
  <inkml:trace contextRef="#ctx0" brushRef="#br0" timeOffset="101035.78">14449 8596 220 0,'0'0'14'0,"0"0"-6"16,0 0 2-16,0 0-9 15,0 0 11-15,0 0 11 16,-7 0 13-16,7 0 16 16,0 0-7-16,0 0-23 15,0 0-10-15,0 0 3 0,0 0 17 16,10 5-2 0,13-2 29-16,10 2 6 0,6-1-1 15,7-2-9 1,7 3-18-16,10-3-10 0,8 0-13 15,6 3-8-15,8-2 0 16,2 7-5-16,2-1 9 16,-2 5 3-16,1 3 4 15,-2 2 0-15,4-1 9 16,8 1-12-16,13-1 11 16,8-4-7-16,15-2-10 15,4-5-1-15,5 1-5 16,3-1-2-16,-3 0 7 15,-4 6 3-15,-4 1-6 16,-3 1 7-16,-7 4 2 0,-1 0-13 16,-3 3-3-1,-2 1 3-15,5-2 0 0,1-2 0 16,2-2 8-16,2-2-8 16,1 1 0-16,2-1 17 15,0 5-15-15,1 3-2 16,-3 5 0-16,-1 2-8 15,-9-2 8-15,-11-5 0 16,-8 1 1-16,-10-4-1 16,-7-3 5-16,-7-1-5 15,-7-3 10-15,-4-4-10 16,-8-2 0-16,-12-2 0 0,-14-2 0 16,-17-3 1-16,-9 0-1 15,-5 0 0-15,-1 0 4 16,0 0-4-16,0 0 3 15,0 0-3-15,0 0 1 16,0 0 1-16,0 0-2 16,4 0 0-16,1 0 2 15,-2 0-2-15,0 0-2 16,-1 0 0-16,-2 0 2 16,0 0 0-16,0 0-3 15,0 0-7-15,0 0-2 16,0 0 12-16,0 0 0 15,0 0 1-15,0 0 1 16,0 0 3-16,0 0-1 0,0 0 0 16,0 0-3-16,0 0-1 15,0 0 0-15,0 0 0 16,0 0 5-16,0 0-5 16,0 0 0-16,0 0-6 15,0 0 2-15,0 0-2 16,0 0 6-16,0 0-6 15,0 0-58-15,0 0-62 16,0 0-11-16,-21-3-5 16,-23-24-130-16</inkml:trace>
  <inkml:trace contextRef="#ctx0" brushRef="#br0" timeOffset="101658.2">14745 8560 257 0,'0'0'20'0,"0"0"-19"0,0 0-2 16,0 0-42-16,0 0-65 16</inkml:trace>
  <inkml:trace contextRef="#ctx0" brushRef="#br0" timeOffset="101898.08">16258 8478 462 0,'0'0'5'0,"0"0"-5"15,0 0 6-15,0 0-6 16,0 0-12-16,0 0-27 15,-36-19-49-15,43 30 34 16,13-9-135-16</inkml:trace>
  <inkml:trace contextRef="#ctx0" brushRef="#br0" timeOffset="102776.19">19378 9203 484 0,'0'0'0'15,"0"0"0"-15,0 0 34 16,0 0 6-16,0 0-11 16,0 0-15-16,0-10-7 15,0 10 7-15,0 0 9 16,0 0-12-16,0 0-10 16,0 0 0-16,0 0 0 15,0 0-1-15,0 0 1 16,0 0-1-16,0 0 1 15,0 0-1-15,0 0 3 0,0 0-3 16,0 0 1-16,0 0 0 16,0 0-1-16,0 0 1 15,0 0 1-15,0 0-2 16,0 0 0-16,0 0-2 16,0 0 2-16,0 0-3 15,0 1 3-15,0 6 1 16,0-4-1-16,0 0 0 15,0-3 0-15,0 0 1 16,0 0-1-16,0 0 4 16,0 0-3-16,0 0 1 15,0 0-2-15,0 0 0 16,0 0 0-16,0 1 0 16,0 1-1-16,0 3 0 0,0-2 1 15,0 0-1-15,0-1 1 16,0-2 2-16,0 0-2 15,0 0 0-15,0 0 1 16,0 0-1-16,0 0 0 16,0 0 0-16,0 0 0 15,0 1 0-15,0-1 0 16,0 0 0-16,0 0 1 16,0 0-1-16,0 0 0 15,0 0 0-15,0 0 0 16,0 0-8-16,-9 0-21 15,-13 0-16-15,-11 0-42 16,-10-14-87-16,-15-22-131 0</inkml:trace>
  <inkml:trace contextRef="#ctx0" brushRef="#br0" timeOffset="105395.33">22124 6341 88 0,'0'0'29'16,"0"0"7"-16,0 0 11 16,0 0-29-16,0 0-1 15,-85-5 13-15,66 5-14 0,5 0 10 16,5 0 1-16,6 0 8 15,-1 0 9-15,3 0 3 16,1 0 1-16,0 0 5 16,0 0-7-16,-3 0 0 15,-2 0 2-15,1 0-1 16,-4 0-11-16,3 0 0 16,4 0 0-16,1 0 2 15,0 0-1-15,0 0 7 16,0 0-7-16,0 0-11 15,0 0-18-15,21 5-7 16,21 4 20-16,19 2 14 0,20-2-9 16,18-1-14-16,15-4 5 15,11-1-17-15,6-1 5 16,-7 2-1-16,-19-3 0 16,-26 2-1-16,-33-2-3 15,-25-1-5-15,-17 0-61 16,-4 0-44-16,-12 1-27 15,-22 4-25-15,-21 1-1 16,-14-5-82-16</inkml:trace>
  <inkml:trace contextRef="#ctx0" brushRef="#br0" timeOffset="105673.24">22063 6428 296 0,'0'0'16'0,"0"0"118"16,0 0-57-16,0 0-36 15,0 0-6-15,0 0-3 16,-5 0-2-16,18 4-9 16,19 3 29-16,20-1 12 15,25 1 10-15,24-2-33 16,21 0-5-16,16 3-26 15,2 1-7-15,-12 3-1 16,-16 0-72-16,-26 0-45 16,-30-1-28-16,-32-5-50 0,-24-6-55 15</inkml:trace>
  <inkml:trace contextRef="#ctx0" brushRef="#br0" timeOffset="105896.69">22018 6512 455 0,'0'0'1'0,"0"0"6"16,0 0 35-16,0 0-38 0,0 0 47 16,134 17 4-1,-1-14-20-15,31-1-31 0,14 5 1 16,-5-1-5-16,-21 5-16 15,-27-4-86-15,-34-2-99 16,-25-5-118-16</inkml:trace>
  <inkml:trace contextRef="#ctx0" brushRef="#br0" timeOffset="110346.76">10305 5194 223 0,'0'0'0'16,"0"0"27"-16,0 0 32 16,-61-85 8-16,40 66-28 15,-3 2 24-15,2 3 6 0,-5 0-27 16,-4 1-10-16,-8 1 3 15,-12 1 2-15,-4 5-5 16,-9 1 1-16,3 3-7 16,5 2 1-16,7 0-10 15,9 13-10-15,7 7 3 16,6 4-6-16,3 2-2 16,2 7 2-16,4 1 1 15,-1 4 5-15,-1-1 9 16,2 2-2-16,-1 1-3 15,7 1 3-15,-3-2 0 16,5 4 8-16,2 1-7 0,4 5-1 16,1-1-2-16,3 1-3 15,0 1-1-15,7 4 0 16,7-3-1-16,3-3-1 16,5-7-1-16,6-4 2 15,5-4-7-15,7-6-1 16,8 0-1-16,8-1 4 15,7-5 2-15,4 1-6 16,1-5 3-16,-6-5-4 16,-7-2 8-16,-4-6-6 15,-7-4 3-15,-2-4-2 16,-3-20 10-16,1-12 2 0,-4-13 6 16,-2-14 8-16,-5-13 4 15,-10-7-17-15,-7 4 0 16,-9 4-5-16,-3 8-4 15,-8 2 6-15,-23 0-6 16,-12 4 0-16,-12 3-7 16,-4 5 4-16,-9 5-2 15,-5 7-2-15,-6 11-9 16,-12 18 7-16,-17 12 2 16,-21 46-27-16,-9 27-137 15,0 4-276-15</inkml:trace>
  <inkml:trace contextRef="#ctx0" brushRef="#br0" timeOffset="112219.55">8323 10216 398 0,'0'0'101'0,"0"0"65"0,0 0-30 16,0 0-21-16,0 0-17 16,0 0-31-16,0 0-29 15,1-10-3-15,1 10-16 16,-1 0 5-16,-1 0-16 16,0 6 3-16,0 15 15 15,0 9 67-15,0 6-23 16,-3 7-1-16,-9-1-14 15,-3 4-5-15,-3 0-14 16,-4 3-9-16,6 2-3 16,5-1-9-16,8 0-15 0,3-2 0 15,19 1 0 1,17-12-79-16,12-15-157 0,7-15-81 16,-1-10-75-16,-5-30-62 15</inkml:trace>
  <inkml:trace contextRef="#ctx0" brushRef="#br0" timeOffset="112497.56">8508 9919 400 0,'0'0'48'16,"0"0"91"-16,0 0-99 0,0 0-40 15,0 0 0-15,0 0 5 16,43 32 39-16,-12-32 25 16,-10 0-37-16,-11 0 10 15,-10-12 55-15,0-12-31 16,-14 1-55-16,-10 2-10 16,1 11-2-16,-2 10-2 15,0 8-36-15,4 26-73 16,7 13-51-16,8 2-81 15</inkml:trace>
  <inkml:trace contextRef="#ctx0" brushRef="#br0" timeOffset="112769.18">8673 10551 521 0,'0'0'95'0,"0"0"96"15,0 0-27-15,0 0-95 16,0 0-55-16,0 0 8 16,136-15 11-16,-60 13-18 15,-9 0-15-15,-10 2-5 0,-20 0-153 16,-15 0-28-1,-14-3-12-15,-8-7-18 0,0-6-64 16</inkml:trace>
  <inkml:trace contextRef="#ctx0" brushRef="#br0" timeOffset="112978.62">8919 10278 416 0,'0'0'149'0,"0"0"35"16,0 0-47-16,0 0 9 15,0 0-57-15,0 0-49 16,-86 62-9-16,78-13 7 16,0 6-10-16,-3 9-14 15,-6 6-7-15,-8 0-3 0,-3-5-4 16,5-14-15-16,13-15-152 16,8-20-142-16,2-16 9 15,0-23-140-15</inkml:trace>
  <inkml:trace contextRef="#ctx0" brushRef="#br0" timeOffset="113180.07">8648 10328 373 0,'0'0'175'16,"0"0"-25"-16,0 0-43 15,0 0-68-15,0 0 23 16,-27 82-31-16,60-45 0 0,17 2 34 15,13 1-16-15,3-1-31 16,-5 0-12-16,-11-4-6 16,-12-6-77-16,-8-12-236 15,-7-16-18-15</inkml:trace>
  <inkml:trace contextRef="#ctx0" brushRef="#br0" timeOffset="113329.7">8994 10328 586 0,'0'0'98'16,"-84"29"64"-16,22 19-80 0,-13 20-39 15,-8 14-20-15,3 3-23 16,19-15-186-16,28-31-556 16</inkml:trace>
  <inkml:trace contextRef="#ctx0" brushRef="#br0" timeOffset="116238.85">9504 10024 297 0,'0'0'140'0,"0"0"16"16,0 0 4-16,0 0-1 15,0 0-11-15,0 0-45 16,-3-13-35-16,3 13-7 16,-2 0-35-16,-7 23-18 15,-10 14-1-15,-9 14 80 16,-10 6-39-16,-6 4-8 16,5-2-13-16,8-1-4 15,5-5 5-15,11-8-4 16,9-11-9-16,6-9-9 0,0-5-2 15,9-8 0-15,21-3-3 16,12-9 15-16,10 0-2 16,6-2-11-16,2-12-3 15,-2-1-38-15,-4-1-34 16,-2 1-40-16,-3 2-46 16,-4 3-1-16,-3 1-82 15,-8 3 34-15,-3-2 2 16,-11-2-26-16</inkml:trace>
  <inkml:trace contextRef="#ctx0" brushRef="#br0" timeOffset="116412.19">9854 10256 330 0,'0'0'95'0,"0"0"56"16,0 0 29-16,-88-63-19 16,71 60 12-16,3 3-59 15,4 0-26-15,-1 15-54 16,1 29-34-16,-5 26 3 15,1 21 1-15,-5 18-4 16,-5 20-58-16,2-2-309 16,4-16-201-16</inkml:trace>
  <inkml:trace contextRef="#ctx0" brushRef="#br0" timeOffset="118534.74">9853 5775 63 0,'0'0'69'0,"0"0"-32"16,0 0 4-16,0 0-12 16,0 0 13-16,0 0 4 15,0 0-21-15,-85 14-1 16,73-7 5-16,11-4-25 16,1-1-4-16,22-2 0 0,27-2 4 15,20-15 2 1,13 0-2-16,-6 2-1 0,-16 10-2 15,-28 5-1-15,-24 0-5 16,-11 10-41-16,-31 10 40 16,-23 4 6-16,-15 0 2 15,-14 0 0-15,-2 0-2 16,7-9 1-16,20-6 2 16,25-4 13-16,23-5 27 15,13 0-19-15,7 0-19 16,29 0 1-16,24-9-2 15,22-11-3-15,12-6 0 16,6 0 1-16,-9 3 1 16,-20 6-5-16,-29 9 2 15,-27 8-19-15,-15 0-19 0,-37 14-4 16,-23 10 42-16,-13 5 1 16,-3-3-1-16,3-4 1 15,23-10 3-15,25-7 37 16,25-5 8-16,20 0-46 15,46-11 18-15,33-14-20 16,22-1-1-16,12 1-23 16,-17 5-123-16</inkml:trace>
  <inkml:trace contextRef="#ctx0" brushRef="#br0" timeOffset="120036.4">11152 11347 815 0,'0'0'29'0,"0"0"-17"15,0 0 45-15,0 0-22 16,0 0-21-16,0 0-5 16,3 83 34-16,0-16 11 0,1 5-24 15,4 3 0-15,3-5-20 16,5-10-9-16,8-15 11 15,5-17-12-15,9-20-88 16,2-8-147-16,3-34-65 16,-5-22-93-16</inkml:trace>
  <inkml:trace contextRef="#ctx0" brushRef="#br0" timeOffset="120188.16">11574 10982 290 0,'0'0'217'16,"0"0"-179"-16,0 0-31 0,0 0-6 15,0 0-1-15,0 0-216 16</inkml:trace>
  <inkml:trace contextRef="#ctx0" brushRef="#br0" timeOffset="120375.8">11619 11558 685 0,'0'0'77'0,"0"0"4"16,0 0-27-1,0 0-35-15,98-28-19 0,-38 5-7 16,4-1-161-16,-1-4-103 15</inkml:trace>
  <inkml:trace contextRef="#ctx0" brushRef="#br0" timeOffset="120548.43">12108 11339 640 0,'0'0'224'16,"0"0"75"-16,0 0-154 0,0 0-109 15,0 0-36 1,0 0-2-16,-44 106 2 0,33-44 0 16,0-2-156-16,1-12-408 15</inkml:trace>
  <inkml:trace contextRef="#ctx0" brushRef="#br0" timeOffset="121591.24">11978 11268 499 0,'0'0'56'0,"0"0"12"16,0 0 48-16,-107 11-63 0,67 18-11 15,-2 10-10-15,11 3-21 16,14 11-8-16,17 2-5 16,6-2 4-16,42-10-4 15,24-18-2-15,19-21-19 16,4-5 18-16,-5-36-45 15,-20-14 10-15,-26-11 35 16,-27-4 5-16,-17 8 31 16,-23 7 28-16,-20 10-10 15,-9 19-26-15,-2 15-8 16,2 7 1-16,-5 20 19 16,2 19-3-16,3 17-14 0,4 13-18 15,20 7-6-15,26-2 3 16,22-12-18-16,48-27-113 15,23-28 47-15,11-12 73 16,-5-36 14-16,-23-9 0 16,-33-1 27-16,-38 1 83 15,-27 13-12-15,-61 24-80 16,-46 24-18-16,-40 58-35 16,-30 32-157-16,-9 20-196 15</inkml:trace>
  <inkml:trace contextRef="#ctx0" brushRef="#br0" timeOffset="127750.02">20243 8620 211 0,'0'0'30'0,"0"0"37"0,0 0 14 15,0 0-20 1,0 0-5-16,0 0-24 0,0 0-17 16,-52 0-5-16,52 3 0 15,21 6 23-15,21 1 58 16,24-1-5-16,20 4-29 15,15-1-15-15,10 2-18 16,4 1-12-16,-5-2-10 16,-16-4-2-16,-27-6-2 15,-28-1 1-15,-21-2-4 16,-17 0-14-16,-1 0-20 16,-24-2 12-16,-15-4-70 15,-11 0 21-15,-10 1 28 0,-4 4-13 16,-6 1 5-16,-4 0 12 15,2 0 12-15,8 9 7 16,18 2 25-16,16-3 0 16,15-2 4-16,10-2 14 15,5-3-3-15,0 2 24 16,15-1 26-16,27-1 36 16,19-1-48-16,20 0-6 15,11 0-36-15,-2 0-9 16,-7 0 3-16,-16 0-5 15,-16 0-49-15,-21 0-37 16,-23 0-44-16,-7-3 29 16,-33 2 50-16,-19-1-13 15,-9 1 6-15,-11 1 21 0,0 0 24 16,7 0 13 0,19 0 1-16,22 3 16 0,24 0 2 15,6-2-10-15,37-1-18 16,17 0 9-16,10-4-113 15</inkml:trace>
  <inkml:trace contextRef="#ctx0" brushRef="#br0" timeOffset="128289.99">20439 8719 318 0,'0'0'17'15,"0"0"44"-15,0 0 5 16,0 0-24-16,91 2-7 15,-11-4-13-15,14-1-7 16,0 3-9-16,-9-1-6 16,-22 1 0-16,-24-2 1 15,-22 0-1-15,-17 1-10 16,0-2 4-16,-23 3 6 16,-12 0 8-16,-5 0-7 0,5 0 3 15,16 0-4-15,12 0 0 16,7 0-4-16,24 0 4 15,21 0 20-15,14 0-20 16,-5 0-2-16,-32 0-143 16,-35-14-270-16</inkml:trace>
  <inkml:trace contextRef="#ctx0" brushRef="#br0" timeOffset="129285.15">5647 7014 783 0,'0'0'0'0,"0"0"0"15,0 0 22-15,0 0 7 16,0 0 21-16,0 0-24 16,0 0 13-16,-57-65 5 0,51 47 10 15,0-7-1-15,0-8-35 16,2-5-15-16,2-6 0 15,1 3-3-15,-2 9 0 16,0 10 0-16,-2 14-3 16,-2 8 1-16,-5 0-11 15,-2 16-38-15,-6 12 45 16,-7 10 4-16,-3 9-9 16,0 8 10-16,6 6 2 15,9-2-2-15,9-9-2 16,6-8 1-16,3-19-1 15,27-15 2-15,12-8 1 16,22-31 4-16,9-25 23 16,3-14-14-16,-9 0-10 15,-25 14 1-15,-17 14 6 0,-17 18-1 16,-8 12 26-16,0 12 17 16,0 0-52-16,-3 23 0 15,-8 15-2-15,0 10 2 16,3 8 4-16,8-1-1 15,0-6-3-15,24-5-5 16,10-12-9-16,11-18-245 16,4-14-119-16</inkml:trace>
  <inkml:trace contextRef="#ctx0" brushRef="#br0" timeOffset="129700.04">6515 6549 213 0,'0'0'137'16,"0"0"-81"-16,0 0 67 16,0 0-75-16,-118 58-37 15,72-44 8-15,10-7-15 16,18-7-1-16,14 0-1 15,4-9 0-15,0-3-2 16,0 3 3-16,7 6 0 16,0 3 11-16,-2 0-13 0,1 12 0 15,0 12 6 1,-6 8 20-16,0 10 29 0,-6 7 179 16,-8 0-132-16,1 6-40 15,4 3-21-15,3 4-10 16,0 2-1-16,-3 0-2 15,-3 0-13-15,-4-6-16 16,4-9 7-16,4-10-7 16,8-15-43-16,0-11-81 15,5-13-74-15,17-1 54 16,1-26 18-16,-2-13-158 16</inkml:trace>
  <inkml:trace contextRef="#ctx0" brushRef="#br0" timeOffset="130291.43">6588 6870 188 0,'0'0'142'16,"0"0"8"-16,0 0-5 15,0 0-17-15,0 0 12 0,0 0-28 16,21-52-51-16,-21 52-53 16,0 16 0-16,0 13-8 15,0 15 96-15,-12 13-20 16,-5 0-10-16,-2 0-18 15,1-9-13-15,8-13-18 16,5-14-12-16,5-11-5 16,0-6 0-16,0-4 8 15,12 0 3-15,9-6 28 16,9-10-18-16,9-4-15 16,8 2-6-16,7 2-6 15,7 0 0-15,-1 4-52 0,-12 1-34 16,-14 4-21-16,-16 1 11 15,-17-3 32-15,-1-2 69 16,-4-6-3-16,-15-5 4 16,-3 0 2-16,0 2 6 15,0 3 58-15,11 6 38 16,1 5-24-16,6 4 23 16,4 2-67-16,0 5-36 15,0 31-47-15,-3 15 47 16,-8 12 0-16,-5 8 0 15,-1-4 0-15,4-6-9 16,7-7-145-16,6-15-124 16,0-19-17-16,9-20-30 0</inkml:trace>
  <inkml:trace contextRef="#ctx0" brushRef="#br0" timeOffset="130582.77">7107 6754 267 0,'0'0'225'15,"0"0"-23"-15,0 0-15 16,0 0-63-16,118-81-47 16,-71 71-21-16,-2 10-20 0,-4 2-15 15,-11 26-18-15,-10 19-3 16,-18 15 21-16,-2 18 62 15,-30 12-10-15,-3 4-36 16,2-3-13-16,9-4-22 16,11-9 4-16,11-9-6 15,0-10-13-15,-3-9-70 16,-19-10-80-16,-23-10-132 16,-22-16-59-16</inkml:trace>
  <inkml:trace contextRef="#ctx0" brushRef="#br0" timeOffset="131744.76">20451 8679 56 0,'0'0'14'16,"0"0"12"-16,0 0 6 16,0 0-25-16,0 0-5 15,0 0 3-15,65-64-4 0,-59 52 4 16,-6 3 24-16,-4 4 7 16,-22 4-17-16,-3 1 16 15,-3 0 16-15,7 0-8 16,10 0 8-16,9 1-3 15,6-1-15-15,6 0 10 16,30 0-11-16,19 0-6 16,15 1-15-16,3 2-9 15,-10 0-2-15,-21 0-19 16,-22 1-1-16,-20-3-9 16,-8 2-2-16,-34-1 31 15,-18 1 2-15,-7-2-2 16,0 1 2-16,18-2 0 0,19 0 7 15,19 0 31-15,11 0-10 16,20 0-16-16,30 0 32 16,25 0-13-16,16 0-9 15,6 0-19-15,-9 0-5 16,-13 0-2-16,-25 0 0 16,-24 0-10-16,-19 0-11 15,-10 0-14-15,-42 0-8 16,-28 0-93-16,-36-17-141 15</inkml:trace>
  <inkml:trace contextRef="#ctx0" brushRef="#br0" timeOffset="133171.87">15822 9598 288 0,'0'0'0'0,"0"0"-23"16,0 0 5-16,0 0-50 15</inkml:trace>
  <inkml:trace contextRef="#ctx0" brushRef="#br0" timeOffset="134632.68">8129 11137 436 0,'0'0'7'15,"0"0"-7"-15,0 0 33 0,0 0-12 16,0 0 13-16,0 0 36 16,-29 0-28-16,28 0 11 15,-1 2 1-15,2-1-8 16,15 2-9-16,39-2 7 15,49-1 47-15,46 0-33 16,40-2-21-16,16-11-24 16,4 1-7-16,-13 2-1 15,-17-4 8-15,-25 4-13 16,-26-5-2-16,-43 3 0 16,-35 0 4-16,-28 4-4 15,-22 2-23-15,0 4-19 0,-39 2-151 16,-25 0-7-16,-27 9-2 15,-15 5-15-15</inkml:trace>
  <inkml:trace contextRef="#ctx0" brushRef="#br0" timeOffset="134851.1">8461 11222 540 0,'0'0'3'0,"0"0"20"15,0 0 15-15,0 0-13 16,135-25 32-16,-19 10 32 16,38-2-19-16,32-2-3 0,24-2-31 15,13-1-11-15,-1 0-16 16,-24 5-9-16,-37 1-1 16,-47 12-91-16,-62 0-152 15,-61-7-146-15</inkml:trace>
  <inkml:trace contextRef="#ctx0" brushRef="#br0" timeOffset="139099.84">9080 5174 130 0,'0'0'49'15,"0"0"5"-15,0 0 3 16,0 0 2-16,0 0-36 15,0 0 23-15,0 0-9 16,-29-79 7-16,15 63-11 16,4 4 4-16,-1-1 16 15,2 5-12-15,-4 1-3 16,1 2 5-16,-4-1-11 16,-4 1-12-16,-7 2-5 15,-3 3 3-15,-7 0-12 16,-3 6 0-16,-2 11-4 15,2 4 9-15,0 3-1 0,4 3-1 16,1 3-2 0,6 0 1-16,2 3 5 0,3-1-4 15,6 2 4-15,-1-4-6 16,5 1 11-16,2 0-7 16,5 0 3-16,4 1 0 15,3 4 14-15,0 3 1 16,0 2-8-16,3-4-10 15,9 2 3-15,-2-1-9 16,4-4 3-16,-1 0-3 16,-1-1 0-16,4-4 8 15,2 1 12-15,5 0-9 0,5-1 12 16,5 0 3 0,4-2-3-16,-1 0-5 0,4-4-10 15,0-1-8-15,1-7 0 16,-1-3-1-16,2-7 0 15,-2-5 8-15,2 0-12 16,-5 0 11-16,-6-5-7 16,-1-6-2-16,-6-2 7 15,-1-1-4-15,0-8 1 16,0-5 10-16,-1-9-8 16,-2-14-1-16,-3-6 0 15,-3-7-3-15,-4 4-4 16,-5 3 0-16,-5 4 0 15,0 10 0-15,0 2 2 16,-12 4 0-16,-3 3-4 0,-10 0 2 16,-5 1-2-16,-11-1-2 15,-9 2-1-15,-13 3 1 16,-19 8-5-16,-15 14-19 16,-18 7-123-16,-13 29-187 15,-5 6-88-15</inkml:trace>
  <inkml:trace contextRef="#ctx0" brushRef="#br0" timeOffset="148957.39">6461 13458 459 0,'0'0'54'15,"0"0"47"-15,0 0 39 16,0 0-5-16,0 0-19 16,0 0-37-16,0 0-42 0,121-11-5 15,-42 11 3-15,28-2-2 16,14-5-7-16,0-1-14 16,-11-3-12-16,-32 0 0 15,-32 2-10-15,-19-1-72 16,-20 7-14-16,-7 0-16 15,-10 3-50-15,-24 0-31 16,-11 0 52-16,-3 4 62 16,5 5 40-16,12-1 39 15,2-1 3-15,4 0 1 16,4 0 36-16,3-2 36 16,0 1 32-16,3 3-19 15,1 5 2-15,0 6 7 0,2 12 7 16,3 18-6-16,-3 18-3 15,-4 13-33-15,2 8-5 16,-5 1-24-16,4-4-14 16,-1-5-11-16,4-10-7 15,0-15-4-15,9-15-21 16,3-16-154-16,0-19-197 16,6-8-31-16</inkml:trace>
  <inkml:trace contextRef="#ctx0" brushRef="#br0" timeOffset="149346.55">7501 13868 292 0,'0'0'99'0,"0"0"64"16,0 0-26-16,0 0-15 0,0 0 21 15,0 0-61-15,-8-16-33 16,8 16-12-16,0 14-23 15,0 12 67-15,0 9-42 16,0 9-7-16,0 4-29 16,-13 0 10-16,-2-3-13 15,-1-6 12-15,7-7-12 16,4-6-7-16,5-10-109 16,9-7-179-16,18-9-29 15,9-3-87-15</inkml:trace>
  <inkml:trace contextRef="#ctx0" brushRef="#br0" timeOffset="149657.72">8132 13829 417 0,'0'0'123'0,"0"0"-22"15,0 0 51-15,0 0 13 16,0 0-38-16,100-17-81 16,-48 7-31-16,3 1-13 15,-4 4 3-15,-2 0-5 0,-18 2-7 16,-13 3-71-16,-18 0-112 15,0 6 18-15,-18 11 25 16,-16 2-85-16,-12 1 9 16</inkml:trace>
  <inkml:trace contextRef="#ctx0" brushRef="#br0" timeOffset="149821.28">7998 14059 218 0,'0'0'72'0,"0"0"1"15,0 0 51-15,0 0 29 16,0 0 81-16,96 67-42 0,-24-67-68 15,1-1-33 1,-1-7-45-16,-17 3-40 0,-16 5-2 16,-16 0-4-16,-18 6-22 15,-5 18-117-15,-22 2-152 16,-20-4-125-16</inkml:trace>
  <inkml:trace contextRef="#ctx0" brushRef="#br0" timeOffset="151494.31">9498 13484 343 0,'0'0'122'0,"0"0"23"15,0 0 11-15,0 0 10 0,0 0-19 16,0 0-43-16,0 0-15 16,0-39-21-16,0 39-18 15,0 0-19-15,0 0-21 16,0 17-10-16,0 17 0 15,0 15 41-15,0 13 8 16,0 4-7-16,-2 5-7 16,-7-3-18-16,2-9-5 15,7-4-12-15,0-6 0 16,7-3 2-16,13-5-2 16,5-7-2-16,1-10-75 0,-3-10-109 15,2-14-57 1,-2-5-94-16,0-34-42 0</inkml:trace>
  <inkml:trace contextRef="#ctx0" brushRef="#br0" timeOffset="152050.52">9859 13061 137 0,'0'0'233'0,"0"0"-144"0,0 0 2 16,0 0-74-1,0 0-16-15,0 0 4 0,-38-10-1 16,38 10 0-16,0 0 0 16,0 0-1-16,-2 0 5 15,0 0 10-15,2 0 12 16,-1 0-1-16,-1 0 0 15,2 0-2-15,0 0-1 16,0 0-11-16,0 0-12 16,0 0 0-16,0 0-3 15,0 0-3-15,0 0 1 16,-1 0 2-16,1 0 4 16,-2 0 5-16,1 0 19 15,-1 0 10-15,1 0 2 0,-4 0-18 16,1 0-22-16,-2 6-7 15,3 5-9-15,3 0 15 16,0 2-5-16,4-6 4 16,11-2 2-16,3-5 1 15,2 0 19-15,2-3 2 16,-1-11 10-16,-6-1 9 16,-2-4-17-16,-7-1-3 15,-4-6 0-15,-2 2-13 16,-2-1-8-16,-22 6-2 15,-7 10-9-15,-8 9 9 16,-1 6-12-16,4 26-58 16,15 12-85-16,21 3-93 15,6-2-193-15</inkml:trace>
  <inkml:trace contextRef="#ctx0" brushRef="#br0" timeOffset="152416.62">10026 13716 21 0,'0'0'382'16,"0"0"-242"-16,0 0 0 16,0 0-33-16,0 0 35 15,0 0-12-15,-3-9-44 16,46 3-10-16,21 1-14 16,23-1-33-16,4 6-22 15,-10 0-3-15,-10 0 5 16,-22 3-9-16,-16 3-13 15,-12 2-69-15,-10-2-50 16,-7-5-82-16,-4 1 0 0,0-2 85 16,-4-9-120-1</inkml:trace>
  <inkml:trace contextRef="#ctx0" brushRef="#br0" timeOffset="152648.74">10411 13452 483 0,'0'0'172'16,"0"0"31"-16,0 0-41 16,0 0-19-16,0 0-71 15,0 0-57-15,-54 42-11 16,47 3 10-16,-1 16 6 16,-2 11-9-16,-2 6-6 15,-7-1-3-15,-3-4 3 0,0-8-5 16,3-9-11-16,10-15-116 15,4-16-157-15,5-21 20 16,0-5-56-16</inkml:trace>
  <inkml:trace contextRef="#ctx0" brushRef="#br0" timeOffset="152895.48">9995 13464 415 0,'0'0'111'16,"0"0"28"-16,0 0 41 16,0 0-87-16,0 0-53 0,0 0-39 15,36 30 91-15,23 10 0 16,11 9-25-16,6 5-39 16,0 0-9-16,-10 1-10 15,-3-8-9-15,-8-7 0 16,-6-7-7-16,0-11-116 15,-8-8-187-15,-10-12 11 16,-10-2-87-16</inkml:trace>
  <inkml:trace contextRef="#ctx0" brushRef="#br0" timeOffset="153113.88">10657 13422 493 0,'0'0'106'15,"0"0"39"-15,0 0 4 16,-91-14-74-16,57 41-19 16,-7 13-1-16,-9 14-15 15,-13 14-15-15,-10 6-3 16,-5 2-12-16,1-6-8 16,11-11-2-16,11-6-27 15,12-11-220-15,14-13-59 16,22-18-60-16</inkml:trace>
  <inkml:trace contextRef="#ctx0" brushRef="#br0" timeOffset="153511.49">11121 13447 390 0,'0'0'29'0,"0"0"38"15,0 0 55-15,0 0-23 16,0 0-2-16,0 0-28 0,10-11-29 16,-10 27 71-1,-13 8-35-15,-17 9-5 0,-16 16-28 16,-11 5 15-16,-3 5-28 15,13-6-14-15,17-9-12 16,18-9-4-16,12-6 0 16,0-9 11-16,12-4-9 15,16-6 7-15,12-3 0 16,11-3 8-16,6-1-17 16,4 0 0-16,-3-1-2 15,-7 3-44-15,-8 1-57 16,-4 0-39-16,0-3-61 15,-2 2-18-15,2-5-77 16</inkml:trace>
  <inkml:trace contextRef="#ctx0" brushRef="#br0" timeOffset="153730.68">11425 13780 301 0,'0'0'196'0,"0"0"-53"16,-34-86 61-16,26 69 7 15,5 8-28-15,0 6-16 16,3 3-79-16,-3 2-88 16,0 25 2-16,2 17-2 15,1 18 21-15,0 10-14 16,0 6 1-16,-3 2-8 16,-6-6-4-16,-2-3-13 15,0-12-218-15,3-21-314 0</inkml:trace>
  <inkml:trace contextRef="#ctx0" brushRef="#br0" timeOffset="157708.13">22239 6517 45 0,'0'0'146'0,"0"0"-64"16,0 0 29-16,0 0-2 0,0 0-24 16,0 0-1-16,0 0 22 15,0 0-4-15,-9 3 10 16,8-3-21-16,1 0-23 15,0 0-7-15,19 3-5 16,21 2 48-16,20-1 2 16,19-2-24-16,18 1-22 15,19-3-10-15,13 0-6 16,14 0-10-16,15 0-15 16,13 0 7-16,14-3-17 15,9 3-9-15,-6 0 0 16,-12 0 0-16,-34 5 2 15,-41 3-2-15,-36-2 2 16,-33-3-2-16,-18-1-8 16,-11-2-35-16,-3 0-38 0,0 0-18 15,-3-4-31-15,-23-1-60 16,-11 1-62-16,-17 2-88 16,-14 2-51-16</inkml:trace>
  <inkml:trace contextRef="#ctx0" brushRef="#br0" timeOffset="158158.52">22593 6676 416 0,'0'0'35'0,"0"0"86"16,0 0 7-16,0 0-16 15,0 0-14-15,0 0-30 16,-39-8 3-16,39 8-7 16,22 0 47-16,18 8-13 15,26-2 11-15,28-4-32 16,34 1 7-16,30-2-24 15,24 5-6-15,23 2-5 16,17 3-49-16,0 1 6 0,-2 1 0 16,-19 1-2-16,-34-4 0 15,-37-3 2-15,-39-2-6 16,-40-5-8-16,-26 0 8 16,-15 0 6-16,-8 0-6 15,-2 0-2-15,0 0-18 16,-17 0-50-16,-9 0-57 15,-10 0-23-15,-6 0-32 16,-7 0-47-16,-11 3-88 16,-12-3 15-16</inkml:trace>
  <inkml:trace contextRef="#ctx0" brushRef="#br0" timeOffset="158663.24">22312 6852 264 0,'0'0'93'0,"0"0"56"0,0 0-34 15,0 0-3-15,0 0 6 16,0 0 7-16,0 0-11 16,0 0 1-16,0 0 9 15,0 0-11-15,0 0-20 16,0 0-22-16,25 0-6 15,16 0-10-15,19 0-8 16,18 0-10-16,24 1 2 16,31 7-3-16,38-1 9 15,40-2-6-15,38 0 6 16,34 5-12-16,8-3-33 16,-12 7 0-16,-42-2 0 0,-61-2 0 15,-66 0 0-15,-57-4 0 16,-31-5 0-16,-21-1 0 15,-1 0 0-15,0-4 0 16,-13-11 0-16,-18-8-227 16,-15-22-410-16</inkml:trace>
  <inkml:trace contextRef="#ctx0" brushRef="#br0" timeOffset="160594.83">9219 14408 272 0,'0'0'30'0,"0"0"9"15,0 0 3-15,0 0 15 16,0 0 9-16,0 0 10 15,0 0-23-15,0 3 11 16,0-3 19-16,0 5-10 16,15-1 3-16,15 4-26 15,17 1 27-15,21 0 14 0,20-1-29 16,32-5 15 0,36-3-32-16,35 0-7 0,34 0 18 15,27-3-3-15,15 1-2 16,6 2-17-16,-5 0-7 15,-29 7-27-15,-38 4 0 16,-44-2 4-16,-48-3 6 16,-36-5-1-16,-27-1-5 15,-22 0 2-15,-14 0-2 16,-7-8 4-16,-3-6-5 16,-20-11-3-16,-30-17-235 15,-24-22-441-15</inkml:trace>
  <inkml:trace contextRef="#ctx0" brushRef="#br0" timeOffset="162647.43">6461 15201 254 0,'0'0'99'16,"0"0"22"-16,0 0 6 15,0 0-52-15,0 0 33 16,0 0-12-16,0 0 8 15,0 0-3-15,-55-28-23 16,61 28-30-16,37 0-17 16,21 0 8-16,23 0 11 15,7 0-26-15,-3 0-13 16,-12 3-4-16,-11 1-1 16,-17-1-6-16,-18-2 0 15,-15-1-11-15,-11 0-42 0,-7 0-69 16,0 0-48-16,-6 0-34 15,-16-4-74-15,-8-4 10 16,-4 1 48-16</inkml:trace>
  <inkml:trace contextRef="#ctx0" brushRef="#br0" timeOffset="162850.23">6813 15157 170 0,'0'0'120'0,"0"0"-14"16,0 0 29-16,0 0-41 15,0 0-19-15,0 0-20 16,-48 50 71-16,45-7-13 0,2 6-14 15,-2 9-34 1,-6 7 7-16,-6 3-30 0,-4 1-14 16,-5-5 5-16,4-9-17 15,4-8-14-15,7-9 0 16,6-10-2-16,0-3-31 16,3-8-152-16,3-12-197 15,11-5-13-15</inkml:trace>
  <inkml:trace contextRef="#ctx0" brushRef="#br0" timeOffset="163390.68">7115 15604 460 0,'0'0'135'0,"0"0"0"16,0 0 9-16,0 0 31 15,0 0-57-15,-19-78-42 16,48 64-49-16,7 3 0 15,6 8-18-15,-1 3-6 16,-2 9-3-16,-9 17-5 16,-11 10 5-16,-10 6 0 0,-9 6 2 15,-15 1 0-15,-22 1 3 16,-8-3-3-16,-1-5 0 16,10-8 7-16,6-9-6 15,10-11 6-15,9-6 13 16,5-5 32-16,6-3 15 15,0 0 8-15,0 0-27 16,0 0-21-16,15 0-16 16,18 2-7-16,19 1 6 15,8-1-9-15,-2 4-3 16,-6-1 0-16,-12-2 0 16,-16 1 0-16,-9-1-2 15,-12-3 2-15,-3 0-5 0,0 0-11 16,0 0-63-16,0 0-80 15,3 0-65-15,9-8-189 16</inkml:trace>
  <inkml:trace contextRef="#ctx0" brushRef="#br0" timeOffset="163728.84">8160 15533 310 0,'0'0'118'0,"0"0"26"16,0 0 0-16,0 0 3 15,0 0 8-15,0 0-44 16,15-20-43-16,22 20-11 15,8 0 2-15,1 0-17 16,-4 0-15-16,3 7-17 16,-5 1-5-16,-4-2-5 15,-8 0 0-15,-10-1 2 16,-8-5-4-16,-8 3-60 16,-2-1-69-16,0 0-141 0,-24 3-96 15,-7 3-70-15</inkml:trace>
  <inkml:trace contextRef="#ctx0" brushRef="#br0" timeOffset="163931.69">7975 15793 356 0,'0'0'183'16,"0"0"-5"-16,0 0 54 15,97 0-12-15,-33 0-97 16,3 0-47-16,-4 0-41 15,-8 0-33-15,-16 0 1 0,-14 0-3 16,-10 1-3 0,-15 9-75-16,0 5-153 0,-6-4-177 15,-4-4-29-15</inkml:trace>
  <inkml:trace contextRef="#ctx0" brushRef="#br0" timeOffset="167844.62">9443 15681 131 0,'0'0'83'16,"0"0"44"-16,0 0-11 15,0 0-8-15,0 0-31 16,0 0 1-16,0 0 25 16,61-69 5-16,-58 51-9 0,-3-2-15 15,0-4-19-15,-8 0-11 16,-8-1-19-16,-3 2-20 15,-1 6-6-15,2 3 8 16,-1 8 5-16,4 2-15 16,-1 4-7-16,-2 0-11 15,-3 17 6-15,0 6 5 16,-1 7 0-16,5 6-2 16,1 4 2-16,2 0 0 15,6 3-2-15,5-2 1 16,3-2 1-16,0-3 0 15,10-7-2-15,6-7 2 16,10-7 2-16,2-11 3 16,12-4 11-16,6-14-1 0,1-16 13 15,-3-9-6-15,-6-5 8 16,-8-7-13-16,-7 2 1 16,-9 7-12-16,-6 11 3 15,-7 15-5-15,-1 13 48 16,0 3-5-16,0 7-47 15,0 20-30-15,7 11 30 16,2 5 0-16,5-5 0 16,4-6 0-16,1-5 0 15,-1-7 4-15,1-3-4 16,2-5-4-16,2-4-33 16,8-8-185-16,9 0-177 15,5-27-145-15</inkml:trace>
  <inkml:trace contextRef="#ctx0" brushRef="#br0" timeOffset="172782.69">10384 14841 358 0,'0'0'78'0,"0"0"9"0,0 0 10 16,0 0-24-16,0 0 22 16,27 75 13-16,-48-50-14 15,-12-4-14-15,-13-4-12 16,-9-8-18-16,-8-7-26 15,0-2-19-15,7-11 11 16,8-6-7-16,14 0-4 16,13 1 2-16,10 6-5 15,7 4 19-15,4 4 33 16,0 2-52-16,0 0-2 16,0 0-7-16,0 5-13 15,9 9 20-15,3 8 11 16,0 3-8-16,-5 6 10 0,2 8 3 15,-8 11 1 1,-1 12-2-16,-1 12 1 0,-20 13 33 16,-7 8-6-16,-8 8-1 15,0-1 19-15,6 0-14 16,13 1-18-16,17-9 6 16,1-10-6-16,32-17-21 15,8-21-4-15,-5-17 5 16,-9-14-9-16,-15-7 0 15,-10 1-66-15,-2 2-69 16,-8 12-68-16,-20 3-83 16,-2-9-316-16</inkml:trace>
  <inkml:trace contextRef="#ctx0" brushRef="#br0" timeOffset="173480.89">10438 15325 311 0,'0'0'105'0,"0"0"35"16,0 0-25-16,0 0-25 16,0 0 3-16,0 0-39 15,64-5-8-15,0-2-16 16,8-1-12-16,2 5-9 15,-10-1-8-15,-13 2-1 16,-17 0-16-16,-19-1-110 16,-12-2 11-16,-3-1 53 15,-13 0 0-15,-17-2-53 16,-6 1 56-16,-1 2 59 16,0 1 1-16,2 2 53 15,4 2 22-15,3 0 20 16,4 14 10-16,4 12 5 0,3 9 2 15,6 11 1-15,3 12-21 16,0 9-15-16,0 6 7 16,-2 3-31-16,-4 0-33 15,2-2-15-15,2-8-3 16,0-14 1-16,5-13-4 16,5-17-62-16,0-13-155 15,0-9-154-15,0-12 65 16</inkml:trace>
  <inkml:trace contextRef="#ctx0" brushRef="#br0" timeOffset="173736.43">10905 15671 626 0,'0'0'209'0,"0"0"35"15,0 0-133-15,0 0 25 16,0 0-100-16,0 0 18 16,-5 81 53-16,5-33-30 15,-3 2-52-15,-8 1-11 16,-2-3-7-16,3-11-7 16,4-11-9-16,3-7-112 15,3-9-148-15,0-10-109 0,0 0-59 16</inkml:trace>
  <inkml:trace contextRef="#ctx0" brushRef="#br0" timeOffset="174110.43">11431 15158 428 0,'0'0'125'16,"0"0"37"-16,0 0 44 15,0 0-50-15,82-71-26 0,-53 71-60 16,2 0-21-16,2 17-18 16,-2 14-13-16,-4 11-5 15,-8 11 5-15,-7 8 7 16,-10 7 24-16,-2 11 34 15,-6 5-42-15,-14 1 7 16,2-4-23-16,2-3-21 16,4-11 4-16,4-9-8 15,1-12 2-15,3-13-2 16,-5-8 0-16,-9-1 0 16,-6 3-10-16,-19 8-85 15,-20 4-189-15,-23 3-186 16,-25-6-140-16</inkml:trace>
  <inkml:trace contextRef="#ctx0" brushRef="#br0" timeOffset="174809.55">6172 16391 520 0,'0'0'6'15,"0"0"56"-15,0 0-5 16,0 0-42-16,0 0 52 15,0 0-43-15,109 0-12 16,16 1 13-16,45 1 31 0,45 1-12 16,61 2 23-1,58 7-10-15,53 12 15 0,57 12 15 16,33 20 28-16,28 12-66 16,19 11-24-16,-11 2-14 15,-24-7 0-15,-40-14 2 16,-65-11-9-16,-67-9 58 15,-77-14-7-15,-81-9-48 16,-71-10-3-16,-53-7 8 16,-35-5-12-16,-35-12-16 15,-35-8-143-15,-27-11-352 16</inkml:trace>
  <inkml:trace contextRef="#ctx0" brushRef="#br0" timeOffset="179902.46">6603 16994 283 0,'0'0'90'0,"0"0"14"15,0 0 13-15,0 0 6 16,0 0 9-16,0 0 19 16,0 0-64-16,0 0-1 15,6-36-40-15,13 26-6 0,13 8-25 16,6 2-5-16,4 2-6 15,0 23 5-15,-5 16-9 16,-10 7-5-16,-12 8 3 16,-15 5-4-16,-2-5 3 15,-21-1 3-15,-6-9 2 16,4-15 1-16,11-11-3 16,7-11 4-16,7-9-2 15,0-17 37-15,21-19-4 16,19-16-33-16,5-5-2 15,4 1 7-15,-4 6-7 16,-7 11 0-16,-16 12 6 16,-11 13 5-16,-9 9 18 0,-2 5 5 15,0 5-34-15,-6 17-47 16,-9 11 47-16,1 4 0 16,4 3 6-16,7 1-4 15,3-1 0-15,9 1-4 16,18-7 0-16,6-5-2 15,10-11-27-15,9-12-141 16,4-6-169-16,5-20-109 16</inkml:trace>
  <inkml:trace contextRef="#ctx0" brushRef="#br0" timeOffset="180129.38">7562 17168 653 0,'0'0'167'16,"0"0"3"-16,0 0-122 15,0 0 15-15,118-8-21 16,-56 8-19-16,-2 0-15 16,-12 0-8-16,-19 0 0 15,-13 8-84-15,-13 0-191 16,-3 3 59-16,-19 1-19 15,-19 7-61-15</inkml:trace>
  <inkml:trace contextRef="#ctx0" brushRef="#br0" timeOffset="180264.09">7538 17377 295 0,'0'0'114'0,"0"0"-20"16,0 0 43-16,0 0 51 16,85 17-44-16,-19-24-90 15,5-1-42-15,-7 3-10 16,-9 5-4-16,-10 0-130 15,-3-5-197-15,4-7-106 16</inkml:trace>
  <inkml:trace contextRef="#ctx0" brushRef="#br0" timeOffset="180645.66">8698 17056 553 0,'0'0'100'15,"0"0"75"-15,0 0-68 16,0 0 20-16,0 0-23 16,142-8-53-16,-41-3-40 15,1 0-11-15,-11 0-2 16,-28 2-81-16,-29 2-113 15,-21 5 24-15,-13-1 131 16,-10-1 20-16,-17 1-43 16,-1-3 49-16,2 2 15 0,4 0 18 15,9 4 76 1,1 0 33-16,-3 8 0 0,0 17-21 16,-4 17 14-16,-3 16-4 15,-1 12-29-15,-3 6-51 16,0 0-21-16,2-8-12 15,4-8-3-15,7-14-126 16,13-19-368-16</inkml:trace>
  <inkml:trace contextRef="#ctx0" brushRef="#br0" timeOffset="182273.11">9308 17466 197 0,'0'0'117'0,"0"0"-8"0,0 0 25 16,0 0-14-16,0 0 25 16,0 0 14-16,-3 0 14 15,3 0-1-15,0 0-7 16,5 0-17-16,22-7-53 15,12 0-82-15,3 4-13 16,2 3-5-16,-10 17-3 16,-8 15-16-16,-16 12 13 15,-10 13-3-15,-25 11-3 16,-27 5 15-16,-11-2 2 16,9-13 0-16,21-22 0 0,25-20 0 15,18-12 0 1,54-4 9-16,39-14 24 0,42-9-33 15,22 1-9-15,-8 0-311 16,-24-2-417-16</inkml:trace>
  <inkml:trace contextRef="#ctx0" brushRef="#br0" timeOffset="190733.01">19105 12738 256 0,'0'0'96'16,"0"0"22"-16,0 0 10 16,0 0-5-16,0 0 15 15,0 0 6-15,0 0 1 16,-24-31-48-16,26 18-11 15,16-2-36-15,9 0-17 16,4 5-12-16,0 10-10 16,-2 0-7-16,-4 29-4 0,-7 10-8 15,-11 11 2 1,-7 8 6-16,0 0 0 0,-19-4 0 16,-3-7-5-16,1-10 5 15,-2-6-2-15,1-9 2 16,4-5 4-16,6-9-2 15,5-3-2-15,5-5 9 16,2-5 19-16,6-26-11 16,27-16-17-16,16-13-9 15,11-1 5-15,-8 6 4 16,-13 13 0-16,-16 17 5 16,-15 13 14-16,-8 7 50 15,0 5-5-15,0 0-51 16,0 0-13-16,-1 0-13 15,-14 11 13-15,-6 9 15 0,-3 8-9 16,0 9 0-16,2 9-4 16,5 5-2-16,10 2-2 15,7-6 0-15,1-7-2 16,22-10 0-16,11-9-60 16,12-12-65-16,14-9-88 15,9-4-183-15,3-21-82 16</inkml:trace>
  <inkml:trace contextRef="#ctx0" brushRef="#br0" timeOffset="190994.94">19778 12790 262 0,'0'0'220'15,"0"0"-82"-15,0 0-8 16,0 0 12-16,0 0 21 16,0 0 3-16,92 2-61 15,-44-2-56-15,-5 0-10 16,-10 0-32-16,-13-2-7 16,-10 2-50-16,-10 0-97 15,0 0-126-15,-12 9-9 16,-10 6 88-16,-2 1-65 0</inkml:trace>
  <inkml:trace contextRef="#ctx0" brushRef="#br0" timeOffset="191159.35">19697 13017 262 0,'0'0'94'16,"0"0"50"-16,0 0 30 15,0 0 36-15,0 0-24 16,0 0-87-16,117 26-63 15,-75-26-18-15,-2 0-18 16,-3 0-14-16,-7 0-183 16,0 0-239-16</inkml:trace>
  <inkml:trace contextRef="#ctx0" brushRef="#br0" timeOffset="192133.44">20956 12709 77 0,'0'0'177'16,"0"0"-30"-16,0 0 20 16,0 0-24-16,0 0 7 15,0 0 13-15,-16-82-59 16,3 59-25-16,-4 2-41 15,-4 5-2-15,-2 11-18 0,-6 5-18 16,-5 17-4 0,-7 25-5-16,-5 16 7 0,3 11-1 15,9 2 3-15,13-6-2 16,19-8-3-16,2-14 5 16,24-13-2-16,4-18 2 15,7-12 11-15,1-7 26 16,0-25 51-16,0-8-35 15,-4-7-17-15,-6 6-8 16,-9 9-14-16,-6 14-14 16,-6 13 5-16,-5 5-5 15,0 18-28-15,0 18 3 16,0 9 25-16,0 3 4 16,6-7-1-16,5-9 1 15,8-5-2-15,7-11-2 0,6-10-9 16,7-6-107-1,5-1-147-15,0-25-194 0</inkml:trace>
  <inkml:trace contextRef="#ctx0" brushRef="#br0" timeOffset="192566.76">21686 12388 292 0,'0'0'228'0,"0"0"-106"0,0 0 97 16,0 0-59-16,0 0-73 15,0 0-56-15,-53 7 58 16,4 3-11-16,-3-4-33 16,7-3-28-16,11-1-15 15,13-2 3-15,12 0 4 16,8 0-1-16,-1 0-5 15,2 0 5-15,0 0 3 16,0 0-4-16,0 0-7 16,0 0-3-16,0 0-7 15,0 13-19-15,0 6 16 16,3 11 13-16,2 7 24 16,-2 5-4-16,-3 6 20 0,0 1-1 15,0 4 1 1,-6-1 0-16,-9 5-9 0,-3-1-14 15,-2-1-17-15,7-4 6 16,6-9-4-16,7-8-2 16,8-9-94-16,17-5-120 15,8-10-57-15,-1-10-128 16,-2 0-134-16</inkml:trace>
  <inkml:trace contextRef="#ctx0" brushRef="#br0" timeOffset="192816.1">21812 12715 641 0,'0'0'210'0,"0"0"72"16,0 0-138-16,0 0 15 16,0 0-114-16,0 0-37 15,-4 37 11-15,4-10 0 16,0 7-11-16,-1 3-8 15,-7 4-2-15,4 1 0 16,2-4-63-16,2-6-55 16,0-6-14-16,0-9-26 15,0-12-81-15,12-5 17 16,7-18-64-16</inkml:trace>
  <inkml:trace contextRef="#ctx0" brushRef="#br0" timeOffset="193024.55">21997 12504 191 0,'0'0'149'16,"0"0"-64"-16,0 0 20 16,0 0-28-16,0 0-2 15,0 0-1-15,51 28-56 16,-51-37-9-16,-1-10-9 15,-34-3-4-15,-13 8-84 16,-4 10-11-16,12 4-150 0</inkml:trace>
  <inkml:trace contextRef="#ctx0" brushRef="#br0" timeOffset="193474.07">22303 12467 413 0,'0'0'162'16,"0"0"4"-16,0 0-7 0,0 0-29 15,0 0-83-15,0 0-29 16,67 24-8-16,-44 6-1 16,-5 9 20-16,-7 6-16 15,-6 7 5-15,-5 3 6 16,-3-1 6-16,-13 4 1 16,-1-1-6-16,2 4-7 15,3 1-2-15,4 2-12 16,6-3 1-16,2-3-3 15,0-8 0-15,0-7 4 16,0-9-6-16,0-10 0 16,0-10 0-16,0-8-4 0,0-6 4 15,-9 0 0-15,-15-6 24 16,-10-10-10-16,-16 2-14 16,-13 9-94-16,-11 5-202 15,3 4-161-15</inkml:trace>
  <inkml:trace contextRef="#ctx0" brushRef="#br0" timeOffset="194315.02">23224 12512 197 0,'0'0'180'0,"0"0"-70"0,0 0 32 15,0 0 23-15,0 0-14 16,0 0-30-16,-10-23-43 16,-28 23-43-16,-13 2-19 15,-15 7 5-15,-5 0-11 16,1 0-5-16,6-4 2 16,16-5-7-16,20 0 7 15,17 0 2-15,8 0 14 16,3-2 35-16,0 2-18 15,0 0-3-15,0 0-13 0,0 0-24 16,0 8-3-16,5 14 3 16,5 8 9-16,3 4 14 15,-2 2-10-15,-5 1 17 16,1 4-1-16,-5 5-4 16,-2 4-6-16,0 9 27 15,-12 5-17-15,-6 4 10 16,-3-3-16-16,5-6 1 15,10-3-19-15,6-11 9 16,11 1-12-16,21-8-2 16,5-5-53-16,5-8-113 15,1-12-86-15,1-13-119 16,-1-10-34-16</inkml:trace>
  <inkml:trace contextRef="#ctx0" brushRef="#br0" timeOffset="194727.52">23393 12928 650 0,'0'0'129'15,"0"0"152"-15,0 0-103 16,0 0 9-16,0 0-75 16,0 0-65-16,-20-17-25 15,20 17-11-15,0 6 1 16,0 13-2-16,0 8 36 15,0 10-25-15,0 6-5 16,0 15-8-16,-2 8-6 0,-17 3 0 16,-2 3 8-16,0-3-9 15,3-3-1-15,6-4 2 16,5-1 0-16,1-4-2 16,6-10 0-16,0-13-2 15,-1-14 2-15,-3-14 0 16,1-6 0-16,-6-1 6 15,-13-27 22-15,-6-13-9 16,-8-7-15-16,5 1-2 16,7 7-2-16,7 12 0 15,6 10-14-15,4 11-33 16,4 7-71-16,0 0-82 16,2 14-88-16,-2 8 77 15,3-1-22-15,1-13-34 16</inkml:trace>
  <inkml:trace contextRef="#ctx0" brushRef="#br0" timeOffset="195028.13">23581 12465 273 0,'0'0'256'0,"0"0"-124"15,0 0 31-15,0 0-67 0,0 0-51 16,0 0 7-16,-65 22-28 16,68-3-11-16,25-9-5 15,8-10 14-15,3-2 38 16,-8-23-35-16,-12-4 3 16,-14 0-2-16,-5 7-16 15,-11 6-10-15,-14 9-2 16,-5 7-8-16,-1 5-14 15,4 20-102-15,9 14-110 16,15 4-34-16,3 4-95 16</inkml:trace>
  <inkml:trace contextRef="#ctx0" brushRef="#br0" timeOffset="195455.33">24133 12608 292 0,'0'0'182'0,"0"0"-38"16,-9-83 88-16,9 63-38 16,8 4-43-16,7 4-44 15,7 3-41-15,2 6-18 16,1 3-14-16,2 7-10 0,-4 22-20 15,-4 8 1 1,-7 12 5-16,-8 3 7 0,-4 5-9 16,0 5-3-1,-7 8 3-15,-5 7-6 0,-2 5 0 16,-2 1 0-16,3-6-2 16,1-6 0-16,6-6 5 15,1-10-5-15,2-10 4 16,2-12 0-16,-2-14-4 15,0-9-6-15,0-5 6 16,0-5 2-16,-7 0 8 16,-11-5-10-16,-11-10-2 15,-14-1-21-15,-15 2-34 16,-23 3-73-16,-24 1-105 16,-22-3-327-16</inkml:trace>
  <inkml:trace contextRef="#ctx0" brushRef="#br0" timeOffset="198142.4">15050 11035 263 0,'0'0'117'0,"0"0"-70"15,0 0 79-15,0 0-31 16,0 0 40-16,0 0-20 16,0 0 4-16,-26-37-22 15,26 34-14-15,0-3-6 16,5-1-24-16,23 0-32 15,18-1-21-15,8 5-2 16,4 3 2-16,-4 11 0 16,-15 13-4-16,-11 10-1 15,-16 6 1-15,-12 4 4 16,-19 4-2-16,-30 5 4 0,-20 1 5 16,-12 1-1-16,5-7-3 15,18-10 3-15,25-15 7 16,18-11-13-16,15-9 0 15,4-3 2-15,29 0 59 16,24-4 98-16,16-9-52 16,9 1-45-16,-4 4-31 15,-14 7-3-15,-15 1-16 16,-21 0-12-16,-12 0-2 16,-13 4-16-16,-3 6-5 15,0 2-67-15,-2 2-3 16,-11 0-37-16,-2-5-54 15,1-5-49-15,8-4-155 0,6-13-66 16</inkml:trace>
  <inkml:trace contextRef="#ctx0" brushRef="#br0" timeOffset="198449.23">16149 11204 519 0,'0'0'116'0,"0"0"92"16,0 0 4 0,0 0-72-16,0 0-43 0,0 0-78 15,-79-28-15-15,46 58 1 16,-6 13 2-16,-4 12-3 15,-9 9 7-15,-6 2-9 16,-4-6 3-16,7-11-5 16,12-17-27-16,18-12-83 15,11-14-93-15,10-6-91 16,2 0 50-16,2-19-60 16</inkml:trace>
  <inkml:trace contextRef="#ctx0" brushRef="#br0" timeOffset="198674.27">15769 11061 275 0,'0'0'319'0,"0"0"-160"0,0 0 67 16,0 0-69-16,0 0-46 16,0 0-47-16,-33-4-55 15,42 30-9-15,15 10 53 16,13 9-1-16,6 8-24 15,2 6-18-15,-9 3-10 16,-10 1 0-16,-11-8-70 16,-1-7-111-16,-1-13-117 15,11-19-89-15</inkml:trace>
  <inkml:trace contextRef="#ctx0" brushRef="#br0" timeOffset="199117.42">16334 11121 449 0,'0'0'112'0,"0"0"34"16,0 0 19-16,0 0-29 15,98-41-49-15,-63 41-36 16,2 1-18-16,-3 19 0 15,-6 6-15-15,-9 7-12 0,-12 3-6 16,-7 0-8 0,-10 0 1-16,-23-3 9 0,-5-4-2 15,4-7 17-15,9-6-17 16,14-9 5-16,10-4 4 16,1-3-5-16,16 0 3 15,20 0 32-15,9 7-1 16,3 5-31-16,-7 10 1 15,-8 9 10-15,-9 5-11 16,-14 4-5-16,-10 3-2 16,0-3 6-16,-28-9 12 15,-14-9 10-15,-12-8 2 0,-8-11-5 16,1-3-12 0,9-7 2-16,13-13-15 0,15 0-15 15,13 3-143-15,6 3-96 16,5 6-225-16</inkml:trace>
  <inkml:trace contextRef="#ctx0" brushRef="#br0" timeOffset="199620.47">14654 11785 323 0,'0'0'65'0,"0"0"42"16,0 0 13-16,0 0-18 15,0 0 19-15,0 0-10 16,-8 17-28-16,8-9 1 0,10 0 26 16,15 3 17-16,17 1-8 15,27 0-29-15,30-1-15 16,43-3-21-16,40 0-17 15,40-1 8-15,21-1-8 16,2 2-29-16,-17 2-8 16,-43 0-8-16,-49-1 6 15,-60-3 2-15,-43-3-14 16,-26-2-70-16,-7 2 11 16,-7 4-43-16,-21 0 16 15,-13 3-67-15,-14-1-30 16,-9-2-128-16,-8-6 7 15</inkml:trace>
  <inkml:trace contextRef="#ctx0" brushRef="#br0" timeOffset="199926.78">14748 12028 460 0,'0'0'83'16,"0"0"12"-16,0 0 17 16,0 0-1-16,0 0 4 15,0 0-37-15,-27-11-4 0,89 16-2 16,54 4 90-16,63-1-24 16,59-2-61-16,35 3-14 15,19 5-39-15,-9 6-15 16,-36 4-9-16,-57 1 0 15,-74-8 2-15,-63-8-2 16,-48 3-50-16,-30-3-150 16,-58-9-47-16,-35-8-631 15,-17-34 878-15</inkml:trace>
  <inkml:trace contextRef="#ctx0" brushRef="#br0" timeOffset="201755.29">20716 13447 262 0,'0'0'2'15,"0"0"43"-15,0 0 11 16,0 0-21-16,0 0 9 16,0 0 9-16,0 0-27 15,-21 0-8-15,21 0-1 16,0 0 19-16,0 0 4 16,0 0 3-16,8 3 12 0,8-1 7 15,7 5-3 1,10 3-19-16,9 4-1 0,7 6 1 15,9 2-6-15,7 7-8 16,14 0 5-16,6 0 11 16,9-4-18-16,3-2 11 15,3-4-9-15,4-2 3 16,4 0 6-16,5 0-3 16,8 3-9-16,9 4 14 15,15 7-15-15,21 8-8 16,22 9-3-16,23 7 1 15,16 7-5-15,-2 5 1 16,-12-1-1-16,-19-4-7 16,-29-8-7-16,-29-10 7 0,-36-13 0 15,-30-10 3-15,-29-9 1 16,-21-4-2-16,-11-6 2 16,-6 1-4-16,-1-2-2 15,-2 1-45-15,0-2-58 16,-33 0-79-16,-30 0-160 15,-31-18 65-15</inkml:trace>
  <inkml:trace contextRef="#ctx0" brushRef="#br0" timeOffset="202273.29">20908 13716 164 0,'0'0'0'15,"0"0"25"-15,0 0 62 16,0 0-29-16,0 0 25 0,0 0-6 16,-11-26-24-16,24 26 0 15,11 0 11-15,10 7 18 16,21 2 11-16,29 1 13 16,34 0-25-16,36 1-17 15,29 2 7-15,21 3-11 16,10 7-13-16,12 4 11 15,13 4-40-15,11 5-2 16,9 6 10-16,-16 0-11 16,-17 3-8-16,-26 2-7 15,-30-3-3-15,-29-2 3 16,-33-5 0-16,-33-7 0 16,-26-10 1-16,-22-7 3 0,-16-5-4 15,-10-6 0 1,-1-2-5-16,-4 0-23 0,-35 0-72 15,-33-12-162-15,-31-6-57 16,-21-7 32-16</inkml:trace>
  <inkml:trace contextRef="#ctx0" brushRef="#br0" timeOffset="202677.22">20982 13716 468 0,'0'0'13'16,"0"0"57"-16,0 0 8 15,89-39 25-15,-35 39 21 16,19 3-14-16,28 13-24 15,29 4-14-15,28-3-13 16,40 4 10-16,35 1-17 16,42 5 25-16,36 2-61 15,12 3-8-15,-3 4 8 16,-27 5-16-16,-35 2 0 16,-51-1 0-16,-53-9 2 15,-56-9 2-15,-43-11 2 0,-28-2-6 16,-15-6-2-16,-7 0-2 15,-4-4-13-15,-1 1-49 16,-13-2-64-16,-33 0-130 16,-32 0-19-16,-29-8 18 15,-20-11-146-15</inkml:trace>
  <inkml:trace contextRef="#ctx0" brushRef="#br0" timeOffset="203030.42">21004 13789 464 0,'0'0'0'16,"0"0"0"-16,83-15 1 16,-24 15 17-16,3 0 58 15,8 2 0-15,12 8-8 16,14 6 10-16,23 2 7 15,30 1 1-15,35 6-14 16,47 5-20-16,61 6 13 16,38 11-53-16,16 4 4 15,-7 0-7-15,-36-4-9 16,-52-7-9-16,-50-11-21 16,-63-8-3-16,-54-6 4 0,-44-8 1 15,-29-7 15 1,-13 0-9-16,-47-9-29 0,-39-18-119 15,-45-4 27-15,-28-3 20 16,-23 0 7-16,-14-3-63 16</inkml:trace>
  <inkml:trace contextRef="#ctx0" brushRef="#br0" timeOffset="203292.7">21382 13752 325 0,'0'0'5'0,"-96"-9"-3"0,93 9 7 16,12 0-1 0,48 14 79-16,50 1 10 0,57 4-20 15,61 12 13-15,63 6-15 16,55 16 16-16,36 13-40 16,15 10-10-16,-10 4-11 15,-42-7-28-15,-54-12-2 16,-70-19 3-16,-78-15-3 15,-62-14-31-15,-46-5-27 16,-21-4 17-16,-11-2-48 16,-33-2-59-16,-46-3-57 15</inkml:trace>
  <inkml:trace contextRef="#ctx0" brushRef="#br0" timeOffset="206061.41">20583 13358 295 0,'0'0'37'0,"0"0"42"16,0 0 27-16,0 0-18 0,0 0 31 16,0 0 3-16,0 0-48 15,94-33-56-15,-3 25 22 16,14 8-15-16,-7 0-17 15,-20 2-7-15,-26 8-2 16,-24-3 1-16,-25 0-8 16,-4 0-97-16,-38 1 47 15,-19-4 9-15,-20-3-6 16,-12-1 1-16,-9 0 19 16,3 0 22-16,16 0 12 0,26 1 1 15,24 1 3 1,22-1 10-16,8-1 18 0,28 0 14 15,36 0 71-15,34 0-37 16,19 0-50-16,1 0-29 16,-19 0-1-16,-38 0-79 15,-41 0-130-15,-29-12 5 16</inkml:trace>
  <inkml:trace contextRef="#ctx0" brushRef="#br0" timeOffset="206814.29">14665 11973 127 0,'0'0'138'0,"0"0"-88"16,0 0 45-16,0 0-3 16,0 0 0-16,0 0 9 15,0 0 19-15,163 38-5 16,3-31-18-16,61 6-43 15,45 11-37-15,23 8-2 16,-9 4-15-16,-32 3-4 16,-65-10-28-16,-77-10-63 15,-82-11-104-15,-66-8-81 16,-76-12-61-16</inkml:trace>
  <inkml:trace contextRef="#ctx0" brushRef="#br0" timeOffset="206952.93">15651 12191 547 0,'123'0'0'16,"49"-6"-104"-16,31-9-70 16</inkml:trace>
  <inkml:trace contextRef="#ctx0" brushRef="#br0" timeOffset="211499.17">20645 13462 133 0,'0'0'8'16,"0"0"-6"-16,0 0 19 15,0 0 24-15,0 0 24 0,0 0 0 16,0 0 3-16,36 4 15 16,-36-3-8-16,0 1-8 15,0 1 5-15,13 4-24 16,15 8-1-16,18 8 39 16,26 4 0-16,26 4-42 15,40 3 7-15,42 3-19 16,44-1-2-16,37 3-10 15,36-1 6-15,26 6 9 16,14 9-34-16,-6 8-5 0,-26 6 6 16,-44-8-6-1,-46-9-4-15,-48-16 4 0,-50-12 2 16,-42-11-2-16,-32-6-2 16,-26-4-7-16,-11-1-42 15,-6 0-1-15,-6 0-107 16,-35-6-200-16,-26-5 6 15</inkml:trace>
  <inkml:trace contextRef="#ctx0" brushRef="#br0" timeOffset="211867.05">21717 13947 524 0,'0'0'27'15,"0"0"-6"-15,0 0 14 16,0 0-9-16,0 0 12 16,90-6 15-16,26 13 12 15,57 17 23-15,67 8-20 16,55 6-11-16,34 9-33 15,15 3-21-15,-17 4 12 16,-35-2-15-16,-46-6-1 16,-56-9 1-16,-64-8 6 0,-54-11-3 15,-41-7-3-15,-22-4-1 16,-9-3-32-16,0-3 15 16,-4-1 18-16,-21 0-12 15,-11 2-32-15,-9 1-139 16,-3-3-87-16</inkml:trace>
  <inkml:trace contextRef="#ctx0" brushRef="#br0" timeOffset="-205674.73">22048 12319 122 0,'0'0'75'16,"0"0"-7"-16,0 0-12 16,0 0-18-16,0 0 3 15,0 0-2-15,0 0-3 16,-18-48-2-16,14 38 4 15,-2-1-21-15,-5-2 9 16,-2 2-1-16,-6-1-11 16,-7 2-3-16,-1 3-1 15,1 1 3-15,0 2-1 0,1 4 8 16,2 0 3-16,4 0-8 16,1 2-4-16,-3 13-5 15,-2 7-3-15,-6 3 7 16,-4 6 10-16,-3 3 6 15,-1 1-7-15,1 3 7 16,5 3-4-16,6 1-8 16,2 4 13-16,3 7 10 15,3 2 30-15,1 3-12 16,2 1-28-16,5-1-1 16,3-1-9-16,6-7-4 15,0-2-3-15,14-4-6 16,15-4 2-16,12-2-4 0,11-1 15 15,8-5-4-15,1-3 2 16,-3-7-1-16,-7-12 5 16,-7-5-8-16,-8-5 18 15,0-12 21-15,2-20-13 16,1-12-15-16,3-18-12 16,0-11-8-16,-9-9-2 15,-11-5-4-15,-8 5-4 16,-14 3 8-16,0-1 0 15,-26 1 0-15,-14 6 0 16,-18 9-3-16,-5 12-5 16,-5 11-30-16,-1 13-13 15,11 15-52-15,-2 13-28 16,-13 30-116-16,-21 9-226 0</inkml:trace>
  <inkml:trace contextRef="#ctx0" brushRef="#br0" timeOffset="-204758.55">27348 6870 683 0,'0'0'84'15,"0"0"134"-15,0 0-113 16,0 0-32-16,0 0-58 15,0 0 18-15,-9 111 42 16,6-55-12-16,0 6-17 16,2 4-10-16,1 4-12 15,0-6-24-15,0-6 11 16,7-12-9-16,9-17-4 16,5-15-63-16,4-14-96 0,7-5-11 15,2-33-121 1,2-15 1-16</inkml:trace>
  <inkml:trace contextRef="#ctx0" brushRef="#br0" timeOffset="-204585.01">27688 6684 420 0,'0'0'157'15,"0"0"-20"-15,0 0 23 16,0 0-52-16,0 0-97 15,0 0-11-15,-24-39-49 16,24 39-138-16,2 8 19 0,2 2-161 16</inkml:trace>
  <inkml:trace contextRef="#ctx0" brushRef="#br0" timeOffset="-204376.04">27575 7171 453 0,'0'0'58'0,"0"0"92"15,0 0 14-15,91-8-5 16,-20-9-123-16,7 3-32 16,-7-3-4-16,-21 8-42 15,-24 6-77-15,-23 3-40 0,-6 0-75 16,-33 17-105-16</inkml:trace>
  <inkml:trace contextRef="#ctx0" brushRef="#br0" timeOffset="-204240.96">27540 7335 341 0,'0'0'136'16,"0"0"40"-16,0 0 41 16,87 17-27-16,-26-17-97 15,0 0-73-15,-10-9-20 16,-12 1-7-16,-10-2-215 15,-5-4-273-15</inkml:trace>
  <inkml:trace contextRef="#ctx0" brushRef="#br0" timeOffset="-202395.71">28226 7085 128 0,'0'0'40'15,"0"0"43"-15,0 0 7 16,0 0 11-16,0 0-11 16,0 0-2-16,-13 10 8 0,10-10 25 15,0 0 10 1,3 0-41-16,-3 0-9 0,0 0-13 16,0-6-8-16,0-6 0 15,3-8-16-15,0 0-7 16,9-2-33-16,13 4-4 15,4 5-4-15,0 6-1 16,2 5-1-16,0 2-3 16,-1 6 3-16,-1 12-3 15,-3 6 9-15,-7 3-11 16,-2 4 11-16,-10 3-2 16,-4 7 2-16,0-2 0 0,-25 2 4 15,-10 0-2-15,-7-3 3 16,-5-1 3-16,-1 0-5 15,2 1 20-15,6-1 18 16,8-6 44-16,13-2 7 16,19-10-45-16,11-6-20 15,51-6 4-15,41-5 16 16,33-2-34-16,18 0-13 16,-8 0-111-16,-27 0-163 15,-47-3-198-15</inkml:trace>
  <inkml:trace contextRef="#ctx0" brushRef="#br0" timeOffset="-199645.42">28516 6947 258 0,'0'0'74'16,"0"0"26"-16,-84-75 23 16,39 56-52-16,-4 5-21 0,-3 10-5 15,7 4 1-15,11 7-20 16,6 26-23-16,6 16-3 15,3 9 0-15,10 0 4 16,9 0 5-16,8-10 0 16,31-6 14-16,14-10 13 15,13-14-17-15,1-11 8 16,-9-7-23-16,-12-17 8 16,-13-21 3-16,-15-9 15 15,-9-8-9-15,-9-8-17 16,0 2 5-16,-24 6-9 15,-13 11 0-15,-20 20 0 16,-25 22 0-16,-27 12-1 0,-26 33-7 16,-14 13 8-1,4 7-4-15,23 3 2 0,36-6 1 16,42-5-4-16,44-9 1 16,30-12-13-16,48-10 17 15,35-12 38-15,18-12-16 16,6-6-15-16,-9-22-6 15,-25-11-1-15,-31-11-15 16,-35-6 4-16,-30-1 2 16,-15 5 6-16,-48 14 3 15,-27 15-6-15,-29 21 0 16,-22 3 6-16,-14 30-3 16,5 11 2-16,21 1-2 15,37 5 3-15,41-5 0 0,38-1-5 16,21-3-9-16,49-6 14 15,29-7 8-15,28-9 13 16,11-11-15-16,1-6-6 16,-11-4-6-16,-24-21-47 15,-27-14-10-15,-37-8 26 16,-34 0 28-16,-43 8-1 16,-49 12 5-16,-38 17-1 15,-34 10 1-15,-24 5 2 16,-3 20 3-16,24 7 3 15,43 1 5-15,54-2 2 16,53-1-10-16,33-2 3 16,65 0 10-16,58 1 25 15,60-2-18-15,32 1-13 0,5-1-5 16,-34-11-2-16,-60-8-49 16,-67-8-77-16,-71 0-36 15,-53-4-52-15</inkml:trace>
  <inkml:trace contextRef="#ctx0" brushRef="#br0" timeOffset="-198706.72">27603 8112 415 0,'0'0'32'0,"0"0"92"15,0 0 31-15,0 0-8 16,0 0-45-16,0 0-47 16,0 0-45-16,-3-5-3 15,1 38 23-15,-2 6 31 16,-4 8-9-16,-3 1 3 16,-4 5-3-16,-2 1-14 15,4-5-7-15,5-7-20 16,8-8-4-16,0-7-7 15,20-7-16-15,17-11-71 0,6-9-35 16,5 0-116-16,-5-29-46 16,-2-15-71-16</inkml:trace>
  <inkml:trace contextRef="#ctx0" brushRef="#br0" timeOffset="-198503.56">27962 7928 344 0,'0'0'62'0,"0"0"16"15,0 0 58-15,0 0-73 16,0 0-34-16,0 0-27 0,-16-21-2 16,16 21-1-16,0 0-19 15,0 0-96-15,0 8-89 16,0 2-143-16</inkml:trace>
  <inkml:trace contextRef="#ctx0" brushRef="#br0" timeOffset="-198308.41">27831 8310 396 0,'0'0'30'16,"0"0"81"-16,0 0-11 0,0 0-42 15,0 0-2-15,125 0-40 16,-62-7-5-16,-5 5-11 16,-9 1-30-16,-16 1-95 15,-18 0-39-15,-15 3-36 16</inkml:trace>
  <inkml:trace contextRef="#ctx0" brushRef="#br0" timeOffset="-198157.43">27873 8411 171 0,'0'0'71'15,"0"0"31"-15,0 0-14 16,0 0-4-16,0 0-8 16,0 0 0-16,19 45-16 15,38-45-35-15,5 0-25 16,6-3-28-16,3-6-71 16,4-7-111-16,-2-4-135 0</inkml:trace>
  <inkml:trace contextRef="#ctx0" brushRef="#br0" timeOffset="-197962.28">28618 8182 522 0,'0'0'117'16,"0"0"92"-16,0 0-8 15,0 0-99-15,0 0-80 0,0 0 10 16,-28 109 42-1,19-45-47-15,-4 6-16 0,-2 9-11 16,-1 2-156-16,3-15-394 16</inkml:trace>
  <inkml:trace contextRef="#ctx0" brushRef="#br0" timeOffset="-194784.69">27874 9659 260 0,'0'0'84'15,"0"0"40"-15,0 0 16 16,0 0-3-16,0 0-17 16,0 0 29-16,0 0-40 15,2-61-49-15,-2 61-22 0,0 0-38 16,0 20-16-1,0 18 11-15,-3 15 5 0,-5 7 19 16,1 7-17-16,-2 4 12 16,2 3 1-16,2-4-11 15,4-6 0-15,1-11-4 16,0-11 9-16,-2-13-9 16,-1-14 0-16,-2-9-2 15,-6-6 4-15,-10-14 3 16,-12-16 18-16,-12-10-18 15,0-4-5-15,2 1-5 16,3 7-6-16,1 6 11 16,0 10-17-16,4 9 13 15,5 5-14-15,6 6-20 16,7 0-73-16,10 0-95 0,7 1-44 16,13-1-34-16</inkml:trace>
  <inkml:trace contextRef="#ctx0" brushRef="#br0" timeOffset="-194572.98">28056 9268 556 0,'0'0'38'16,"0"0"32"-16,0 0 73 0,0 0-132 15,0 0-10-15,0 0-2 16,49-5-6-16,-17 24-105 16,-12-2-44-16,-7-3-161 15</inkml:trace>
  <inkml:trace contextRef="#ctx0" brushRef="#br0" timeOffset="-194393.36">27983 9782 309 0,'0'0'38'0,"0"0"63"0,0 0 11 15,88 12-55 1,-24-12-43-16,2 0-14 16,-6 2-10-16,-21 3-70 0,-26 2-84 15,-13 2-34-15</inkml:trace>
  <inkml:trace contextRef="#ctx0" brushRef="#br0" timeOffset="-194251.22">27952 9911 232 0,'0'0'97'0,"0"0"25"15,0 0-45-15,0 0 15 16,0 0 6-16,0 0-28 16,122 40-36-16,-58-38-21 15,0 3-13-15,-2-3-77 0,-4-2-134 16,-2-4-203-16</inkml:trace>
  <inkml:trace contextRef="#ctx0" brushRef="#br0" timeOffset="-193855.38">28716 9855 359 0,'0'0'67'0,"0"0"71"15,0 0-7-15,0 0 6 16,0 0-17-16,-32-86-18 0,44 69-12 16,20 3-81-16,11 5-8 15,2 9-2-15,-4 0-3 16,-11 23 3-16,-13 10-1 15,-16 7-8-15,-1 7 10 16,-34 3 0-16,-20 1 2 16,-13-3 8-16,-3-2 13 15,10-7 20-15,17-13-12 16,26-4 7-16,17-7-22 16,29-3-4-16,45-3 48 15,43 0 34-15,36-3-68 16,11 7-22-16,-16 6-4 0,-41 9-120 15,-66-12-250-15,-47-16-294 16</inkml:trace>
  <inkml:trace contextRef="#ctx0" brushRef="#br0" timeOffset="-182615.11">21986 13164 40 0,'0'0'146'15,"0"0"-56"-15,0 0 4 16,0 0-9-16,0 0-19 15,0 0-31-15,0 0-13 16,0 0 69-16,-68 20 7 16,68-20-57-16,0 0-27 15,0 0-8-15,0 0 19 0,0 0-4 16,10 0-10-16,12-8 13 16,5-3-24-16,-2 3 0 15,-10 3-1-15,-6 3-1 16,-8 2 1-16,-1 0-30 15,0 0-20-15,-18 7 5 16,-8 4 43-16,-6 0-1 16,-1-3 2-16,7-2 1 15,6-3 1-15,8-1 1 16,8-1 2-16,4-1 0 16,0 0 6-16,0 0-9 15,17 0 2-15,13-6 10 0,5-3-10 16,-6 1-2-16,-12 4 0 15,-12 3 0-15,-5-1-3 16,0 2-14-16,-22 0-24 16,-7 0 26-16,-6 0 7 15,5 0 7-15,10 5-1 16,7 0 2-16,5-2 1 16,6 0-1-16,2-3-7 15,0 0-3-15,0 0-4 16,18 0 14-16,13 0 0 15,10-4 5-15,-1-5-4 16,-10 4-1-16,-12 2-12 16,-18 3-2-16,-5 0-14 15,-29 3 6-15,-12 9 4 16,-1-4 3-16,8 1 4 0,12-6 2 16,10-1 8-16,9-1 1 15,7-1 2-15,1 0 1 16,0 0 5-16,0 0 3 15,9-1-11-15,10-7-4 16,2 3-1-16,-1 1-8 16,-10 2-21-16,-5 2-6 15,-5 0 14-15,0 0-10 16,-8 0 29-16,-12 5 7 16,-5 1 6-16,2-3-1 0,5-1 3 15,9-1 11 1,6-1 2-16,3 0 15 0,0 0 3 15,1 0-24-15,20-3-5 16,7-6-10-16,0 1-1 16,-2 3 1-16,-8 0-6 15,-10 3 1-15,-8 2 0 16,0 0-4-16,-11 0-2 16,-7 0 10-16,3 0-1 15,4 1 2-15,6 2-14 16,5-2-48-16,0-1-75 15,12-4-97-15</inkml:trace>
  <inkml:trace contextRef="#ctx0" brushRef="#br0" timeOffset="-181822.54">21918 12803 115 0,'0'0'23'0,"0"0"9"0,0 0 6 16,0 0-17-16,0 0-9 15,0 0-7-15,-7-31 6 16,7 25 20-16,0 2 11 15,0-3 8-15,0 1 25 16,0 0-9-16,0-2-12 16,-3 2-4-16,-6-2-18 15,0 1 2-15,-2 0 4 16,-2-2-31-16,4 4 3 16,5 0 5-16,1 2 7 0,3 3 2 15,0 0-20-15,0 0-4 16,0 0 0-16,0 0-10 15,0 0 1-15,0 9 9 16,0 4 8-16,0 2 27 16,0 2-4-16,0 3 4 15,0 3 19-15,-5 4-18 16,-7 6 5-16,-3 3-18 16,-2 2-10-16,3-3 6 15,1-3-11-15,8-3-5 16,4-2-3-16,1-4-3 15,3 2 0-15,18-6-38 16,8-7-90-16,4-4-32 16,5-8 42-16,-2 0-53 15,-7-20-35-15</inkml:trace>
  <inkml:trace contextRef="#ctx0" brushRef="#br0" timeOffset="-181482.81">22096 12358 93 0,'0'0'118'0,"0"0"-17"15,0 0-25-15,0 0 10 0,0 0-28 16,0 0-19-16,-15-10-3 15,14 10-10-15,-1 0-23 16,2 0 1-16,0 3 0 16,0 2-1-16,3 0-2 15,18-3 13-15,4-2 42 16,-1 0-18-16,-9-7-8 16,-7-5-3-16,-8-3-2 15,0 1-25-15,-22 4-10 16,-6 4 0-16,-5 6-51 15,0 18-50-15,-1 19-194 16</inkml:trace>
  <inkml:trace contextRef="#ctx0" brushRef="#br0" timeOffset="-180104.48">21687 13372 67 0,'0'0'51'0,"0"0"-1"16,0 0 8-16,0 0-15 16,0 0-7-16,0 0 7 15,0 0 4-15,0 0-3 16,0 0-13-16,0 0-3 15,0 0 0-15,0 0 3 16,0 0-10-16,0 0-12 16,3 0 2-16,6 0 6 15,11 0 4-15,12 0-11 16,15 0-3-16,12 0-3 16,5 0-4-16,-10 0 2 15,-18 0-2-15,-20 0-41 0,-16 0-78 16,-5 3 9-16,-25-1 22 15,-11 0-22-15,-9-2-21 16</inkml:trace>
  <inkml:trace contextRef="#ctx0" brushRef="#br0" timeOffset="-179760.39">21687 13372 110 0,'-123'15'28'16,"97"-11"2"-16,13 1 9 16,11-1-20-16,2 0-18 15,8-3 32-15,15-1 45 16,12 0-16-16,4 0-5 15,2 0-21-15,1 0-8 16,3-1-13-16,-2-2-7 16,-2-1-7-16,-8 3 0 0,-13-1-1 15,-10 0-36-15,-10 2-34 16,-13 0-48-16,-26 0 86 16,-14 0-7-16,-10 7 5 15,-1-2 34-15,12 2 0 16,11-2 3-16,17 0 10 15,17-1 10-15,7 1-14 16,0-2-6-16,24 2 49 16,15-3-5-16,13 0 0 15,9-2-12-15,6 0-15 16,2 0-13-16,-4-2-5 16,-9-3 0-16,-21 3-2 0,-20-1-76 15,-15 3-55-15,-41 0-2 16</inkml:trace>
  <inkml:trace contextRef="#ctx0" brushRef="#br0" timeOffset="-179610.01">21520 13498 148 0,'0'0'14'16,"0"0"29"-16,99 5 13 16,-31-7-25-16,13-11 4 15,5-5-14-15,1 3-8 16,-10 0-11-16,-17 5-2 15,-25 5-45-15,-31-2-124 16</inkml:trace>
  <inkml:trace contextRef="#ctx0" brushRef="#br0" timeOffset="-179473.1">21644 13491 136 0,'0'0'4'0,"92"0"21"15,-26-10-8-15,8-4-17 16,1 0-33-16</inkml:trace>
  <inkml:trace contextRef="#ctx0" brushRef="#br0" timeOffset="-179082.2">21681 13447 167 0,'0'0'45'0,"0"0"-18"15,0 0 12-15,0 0 3 16,85-17-16-16,-28 9-9 15,10 0-11-15,0 2-6 16,-12 0-1-16,-17 5-40 16,-31 0-78-16</inkml:trace>
  <inkml:trace contextRef="#ctx0" brushRef="#br0" timeOffset="-178903.67">21558 13488 129 0,'0'0'25'16,"0"0"45"-16,89-7-13 16,-35-5-23-16,7-5-20 15,10 1-2-15,4 1-8 16,-9 5-4-16,-20 4 0 16,-27 3-61-16,-19 3-56 15</inkml:trace>
  <inkml:trace contextRef="#ctx0" brushRef="#br0" timeOffset="-178781.99">21658 13508 69 0,'0'0'0'0,"116"-15"0"16,-60 1-40-16</inkml:trace>
  <inkml:trace contextRef="#ctx0" brushRef="#br0" timeOffset="-172327.56">24791 13000 195 0,'0'0'25'16,"-85"-32"26"-16,55 18 27 15,13 8-6-15,11 3 0 16,6 3-23-16,29 0-33 0,34 5-10 16,34 9 1-16,31 2 11 15,19-4-1-15,-1-1-14 16,-21-5 1-16,-37-1-4 15,-42 0-1-15,-42 0-38 16,-24 2-133-16,-52-4 49 16,-32-3-92-16</inkml:trace>
  <inkml:trace contextRef="#ctx0" brushRef="#br0" timeOffset="-172190.4">24717 13048 245 0,'0'0'25'0,"0"0"22"16,0 0-30-16,0 0 13 15,0 0 46-15,121 27-22 16,-1-21-19-16,34 2-18 16,13-1-17-16,-14 5-3 0,-30-4-155 15,-51-6-121-15</inkml:trace>
  <inkml:trace contextRef="#ctx0" brushRef="#br0" timeOffset="-172062.07">24954 13255 675 0,'0'0'2'16,"97"0"20"-16,52 13-15 16,51 6-3-16,37 3-4 15,27 3-23-15,14-12-162 16</inkml:trace>
  <inkml:trace contextRef="#ctx0" brushRef="#br0" timeOffset="-170471.91">25910 14393 254 0,'0'0'87'0,"0"0"54"16,0 0-4-16,0 0-3 16,0 0 18-16,0 0-8 15,0 0-19-15,0-32-32 16,0 32-22-16,0 0-19 15,0 0-26-15,0 0-21 16,0 0-5-16,0 11-5 16,0 13 5-16,0 5 13 15,-7 5-2-15,-1 2-1 16,0 3-1-16,4-1-5 16,4 1-2-16,0-5-2 0,7-4 0 15,16-4-6-15,2-7-3 16,4-9-82-16,2-10-71 15,4-5-73-15,0-29-43 16,2-12-47-16</inkml:trace>
  <inkml:trace contextRef="#ctx0" brushRef="#br0" timeOffset="-170189.12">26223 14101 16 0,'0'0'349'0,"0"0"-225"0,0 0 8 16,0 0-22-16,0 0-36 15,0 0-49-15,-57-25-22 16,81 32 24-16,8-4 41 16,3-3-12-16,-3 0-38 15,-13-12 0-15,-13-8 17 16,-6-1-6-16,-12-1-29 15,-13 5 0-15,-5 10-10 16,-6 7-2-16,5 14-87 16,4 21-25-16,3 5-36 15,9 4-61-15,5-2-80 16</inkml:trace>
  <inkml:trace contextRef="#ctx0" brushRef="#br0" timeOffset="-169810.54">26301 14483 240 0,'0'0'60'16,"0"0"15"-16,0 0 32 0,0 0-2 16,0 0-22-16,0 0 46 15,37 12 9-15,-1-12-28 16,6 0-36-16,5 0-26 16,0 0-17-16,5 0-14 15,-2 0-3-15,-2-2-10 16,0-2-4-16,-14 1 0 15,-9 3-2-15,-11-1-8 16,-11 1-21-16,-3 0-55 16,0 0-164-16,-9 0 32 15,-9 2 29-15,0 0-69 16</inkml:trace>
  <inkml:trace contextRef="#ctx0" brushRef="#br0" timeOffset="-169482.25">26596 14320 291 0,'0'0'130'0,"0"0"17"16,0 0-9-16,0 0 11 15,0 0-4-15,0 0-63 0,-12-19-33 16,9 19-49-16,-3 20 2 16,2 9-2-16,-2 10 6 15,3 6-6-15,0 4 0 16,-2-3 0-16,4 1 0 16,-1-5 0-16,1-6-1 15,1-8-8-15,0-6-47 16,0-9-89-16,0-10-51 15,0-3 8-15,0-3-14 16</inkml:trace>
  <inkml:trace contextRef="#ctx0" brushRef="#br0" timeOffset="-169187.45">26311 14379 392 0,'0'0'131'0,"0"0"16"16,0 0 11-16,0 0-18 15,0 0-67-15,0 0-49 16,70-3-4-16,-25 21 16 16,-3 6-1-16,0 5-17 15,-5 3-14-15,-5 1-1 16,-3 0-3-16,-7-3-5 0,1-4 5 15,-6-4 0 1,-3-5-17-16,-5-2-65 0,3-5-51 16,-3-3-42-16,1-3-7 15,2-4-120-15</inkml:trace>
  <inkml:trace contextRef="#ctx0" brushRef="#br0" timeOffset="-168859.48">26800 14330 271 0,'0'0'88'15,"0"0"70"-15,0 0-3 16,0 0-5-16,0 0-56 16,0 0-37-16,-62-14-25 15,27 40 12-15,-2 9-12 16,0 10-10-16,-4 8-11 16,0 1-2-16,-8 0-4 15,-1-1-5-15,9-10 0 16,5-7-14-16,12-10-115 15,13-13-177-15,11-13-45 0</inkml:trace>
  <inkml:trace contextRef="#ctx0" brushRef="#br0" timeOffset="-163193.68">16742 10905 199 0,'0'0'43'15,"0"0"-39"-15,0 0 38 16,0 0 2-16,0 0 4 16,0 0-7-16,0 0 22 15,-68-66-4-15,40 60-11 16,-2-1-20-16,-1 3-4 0,-2-1-3 15,1 2 11-15,3 2 4 16,2 1 1-16,0 0-13 16,1 0-2-16,-4 11 3 15,1 4 3-15,-1 2-10 16,3 4 23-16,3 1-19 16,4 2-5-16,1 5 1 15,0 1-8-15,0 6 11 16,-1 2-4-16,-1 2 9 15,-1 1-7-15,3 4 0 16,-1-1-7-16,7-1-2 16,4-1-2-16,9-2-3 15,0 1-2-15,9 3 1 16,10 12 9-16,5 2 10 16,1 4 1-16,1-2 2 0,-3-5-1 15,2 1-16-15,1-5 5 16,3-2-11-16,4-4-3 15,7-1 4-15,2-5-2 16,4-4 0-16,0-2 1 16,-2-8-3-16,-3-6 0 15,-4-4 2-15,1-7 3 16,2-8 1-16,6 0 30 16,8-20 10-16,5-10-7 15,3-8-6-15,-6-6-6 16,-6 0 11-16,-9 0 0 15,-8 2 0-15,-9-1 1 0,-9 2-12 16,-6-4-10-16,-6-2 1 16,-3-2-1-16,0-2-1 15,-14 0 3-15,-9 3-7 16,-3 3-6-16,1 3 2 16,-4 8-2-16,4 2-4 15,-2 4 5-15,4 1-1 16,0 2-2-16,1 1 0 15,-2 1 0-15,-5 1 0 16,-2 0-4-16,0 0 2 16,-1 1-2-16,3 1-2 15,3 3 0-15,6 0 2 16,3 5 0-16,1 0 0 0,4 1-2 16,-5 1 2-16,2 2-2 15,-7 1 0-15,-6 1-2 16,-7 1-2-16,-7 3-1 15,-5 2-3-15,-8 6-43 16,-3 24-65-16,-3 17-83 16,4 19-59-16,7 8-188 15,4 1-20-15</inkml:trace>
  <inkml:trace contextRef="#ctx0" brushRef="#br0" timeOffset="-161051.86">27064 14436 103 0,'0'0'43'16,"0"0"-8"-16,0 0 26 16,0 0-11-16,0 0-4 15,0 0-2-15,0 0 14 16,0 0-9-16,0 1-6 16,0-1-11-16,0 0-19 15,0 0-2-15,0 0-7 0,0 0 4 16,0 0-5-1,0 0 0-15,0 0-2 0,0 0 0 16,0 0 2-16,0 0 3 16,0 0 0-16,0 0-2 15,0 0-3-15,0 0 0 16,0 0 0-16,0 0-1 16,0 0 0-16,0 0 0 15,0 0 1-15,0 0-1 16,0 0 0-16,0 0 0 15,0 0-1-15,0 0 1 16,0 0 0-16,0 0 1 16,0 0-1-16,0 0 3 15,0 0-2-15,0 0 2 0,0 0 6 16,0 0 8-16,0 0 4 16,0 0 8-16,0 0 5 15,0 0-5-15,0 0-9 16,0 0-5-16,0 0 10 15,0 0 12-15,0-1-6 16,0-7-27-16,0 0 4 16,0-1 2-16,0-1 1 15,11 0-7-15,2-1-4 16,5 3 2-16,3-2-2 16,-1 3 0-16,0 2-6 15,1 5 3-15,-1 0-1 16,-1 14 3-16,-1 11-6 0,-8 4 7 15,-7 3 5 1,-3 1-1-16,0-4 9 0,-7 0-3 16,-11-3 3-16,-3-6-2 15,0-3 12-15,-3-3-4 16,5-7 4-16,4-3 4 16,6-4 10-16,2 0 18 15,4 0-6-15,1 0-7 16,2 0-6-16,0 0-15 15,3 0-19-15,21 0-2 16,10 0 0-16,11 3-2 16,4 8-5-16,-1 8 5 0,-6 6 0 15,-8 6-3-15,-10 5-6 16,-9 3 11-16,-14-5-1 16,-1-3-1-16,-18-6 0 15,-19-7 4-15,-14-6 28 16,-11-2 18-16,-7-5-12 15,6-5 4-15,8 0-14 16,13-5-6-16,11-9-6 16,10-1-11-16,7 4-3 15,9 3-45-15,5 8-185 16,0 0-250-16</inkml:trace>
  <inkml:trace contextRef="#ctx0" brushRef="#br0" timeOffset="-159590.29">27889 14679 425 0,'0'0'56'0,"0"0"58"16,0 0 11-16,0 0 5 16,0 0-8-16,0 0-31 15,-28-32-41-15,28 30-5 16,0 2-3-16,16 0-21 15,21 0 0-15,14 0 21 16,6 5-6-16,3 0 3 16,1-1-17-16,2 2-11 15,-4-3-6-15,-5 0-3 16,-12-2-2-16,-8 1 0 16,-12-2-4-16,-7 0-1 15,-9 0 3-15,-6 0-55 0,0 0-6 16,-5 0-36-16,-20 0-47 15,-14-4-83-15,-5-1 56 16,-1-2-50-16,9-6-32 16</inkml:trace>
  <inkml:trace contextRef="#ctx0" brushRef="#br0" timeOffset="-159424.73">28149 14502 419 0,'0'0'78'16,"0"0"-11"-1,0 0-12-15,0 0 11 0,-9 74 97 16,9-20-20-16,-2 7-47 16,-4 12-44-16,-8 7-37 15,-2 5-15-15,5-5-26 16,5-21-371-16</inkml:trace>
  <inkml:trace contextRef="#ctx0" brushRef="#br0" timeOffset="-158477.3">22900 13607 194 0,'0'0'6'0,"0"0"-1"16,0 0 5-16,0 0 15 0,0 0 28 15,0 0 13-15,0 0-6 16,-66-4 2-16,59 4 36 16,1 0-26-16,3 0 1 15,1 0 4-15,2 0-2 16,0 0 18-16,0 0-22 15,0 0-18-15,41 0-18 16,30 0 29-16,38 0-2 16,19 0-30-16,-2 0-19 15,-11 0-6-15,-23 2-7 16,-20-2-4-16,-16 0 4 16,-17 0-2-16,-19 0 1 15,-10-4-17-15,-7-1-51 0,-3 1-25 16,0 0-59-1,-6 4-56-15,-23 0 28 0,-17 0-92 16</inkml:trace>
  <inkml:trace contextRef="#ctx0" brushRef="#br0" timeOffset="-158168.83">22965 13623 440 0,'0'0'9'0,"0"0"24"16,0 0 11-16,0 0 30 15,0 0-11-15,0 0 0 16,66-14-6-16,-2 9 14 0,26 1 3 16,19 0 1-16,16 1-32 15,0 3-24-15,-14 0-11 16,-22 0-5-16,-26 0 2 15,-29 0-2-15,-18 0-3 16,-11-3-35-16,-5 1-53 16,-6-1-51-16,-22 3-37 15,-11 0 56-15,-6 0 2 16,3 3 8-16,8 6-3 16</inkml:trace>
  <inkml:trace contextRef="#ctx0" brushRef="#br0" timeOffset="-158094.03">23649 13658 110 0,'0'0'0'0,"0"0"-57"16</inkml:trace>
  <inkml:trace contextRef="#ctx0" brushRef="#br0" timeOffset="-155981.87">21583 13475 312 0,'0'0'10'16,"0"0"16"-16,0 0 57 15,0 0 2-15,0 0-24 16,0 0-10-16,0 0-9 16,6-19-11-16,43 16 14 15,18-3-2-15,12-2-17 16,0-1-18-16,-13 1-4 16,-18 4-4-16,-26 2 0 0,-22 2-33 15,-7 0-60 1,-38 0 9-16,-21 9 10 15,-13 5-26-15,-2-1 33 0,10-1 38 16,16-1 24-16,14-3 5 16,16-1 5-16,10-3-2 15,6-2 4-15,6-2 9 16,3 0 20-16,0 0-4 16,21 0 15-16,20 0 50 15,17 0-43-15,16-10-39 16,5-4-9-16,3 0-4 15,-13 3-1-15,-21 3-1 16,-26 7-7-16,-22 1-48 16,-33 0-79-16,-34 12 125 15,-22 7-42-15,-17 0 30 0,0 1 16 16,13-3 5-16,29-8 17 16,34-1 47-16,30-5-25 15,55-3 1-15,44 0 25 16,38 0-44-16,23-1-21 15,-7-18-91-15,-24-15-348 16</inkml:trace>
  <inkml:trace contextRef="#ctx0" brushRef="#br0" timeOffset="-153733.4">23295 13718 24 0,'0'0'76'15,"0"0"-11"-15,0 0 15 0,0 0-5 16,0 0-35-16,0 0-4 16,0 0 19-16,-21-21-9 15,13 20-3-15,4 1-9 16,4 0-6-16,0-2-1 16,0 2 9-16,0-1-7 15,12-1-19-15,21 1-1 16,21 0-7-16,19 1-2 15,16-2 0-15,7-3 0 16,-10-1 0-16,-25 1-2 16,-29 1-13-16,-31 4-18 15,-8 0-11-15,-36 0 3 16,-18 0-21-16,-11 5 20 0,-6 0 33 16,-1 2 4-16,-4-1 5 15,-2 0 5-15,11-1-5 16,21 0 6-16,23-4 9 15,22 2 9-15,8-2-16 16,21-1 4-16,30 2 34 16,22-2-11-16,8 0-20 15,4 0-12-15,-3 0-1 16,-7-3-4-16,-16 0 2 16,-23 2-1-16,-24 1-21 0,-18 0-27 15,-45 0-15 1,-23 0 17-16,-20 0-1 0,-15 0 24 15,0 0 24-15,10 1 4 16,24 1 6-16,33-2 16 16,29 0 18-16,13 2-36 15,27 3 11-15,26 0 4 16,26 0 12-16,15-2-18 16,6-2-3-16,2-1-14 15,-9 0 0-15,-17 0-1 16,-19 0-7-16,-26 0-111 15,-29 0-27-15,-11-1-131 16</inkml:trace>
  <inkml:trace contextRef="#ctx0" brushRef="#br0" timeOffset="-143302.82">28904 14572 412 0,'0'0'98'0,"0"0"22"16,0 0 36-16,0 0-24 16,0 0-21-16,0 0-6 15,0 0-16-15,0 0-31 16,-16-35-19-16,15 35-21 16,-1 0-8-16,0 0-10 15,0 0-6-15,1 11 6 16,1 6 4-16,0 7 9 0,0 5 3 15,0 3-3-15,0 7-2 16,0 5-2-16,0 3-1 16,0 3 3-1,0 2 0-15,5 4 12 0,4 9 5 16,1 2-7-16,-1 4-8 16,2 0-1-16,-2-7-12 15,-3-3 2-15,0-6 0 16,-6-9-2-16,0-7 0 15,-3-7 0-15,-16-5 1 16,-8-9-1-16,-6-6 8 16,-1-11 0-16,-5-1 9 0,-1-14 56 15,-2-13-20-15,-3-2-12 16,5-3-14-16,0 5-2 16,1 5-3-16,5 4-16 15,2 3-2-15,10 7-8 16,6 4 4-16,8 2 0 15,5 2-2-15,3 0 2 16,0 0-30-16,0 0-87 16,0-3-59-16,12 0-38 15,18-3-67-15,9-10-81 16,10-10-150-16</inkml:trace>
  <inkml:trace contextRef="#ctx0" brushRef="#br0" timeOffset="-142770.81">29095 14209 385 0,'0'0'127'16,"0"0"-9"-16,0 0-10 15,0 0-31-15,0 0-2 16,0 0-38-16,-71-53 7 15,68 53-27-15,-3 0-17 16,0 14-4-16,-2 8 4 16,2 0 3-16,4 3 4 15,2-1 7-15,0-3-8 16,11-1 4-16,11-6 1 16,5-5 3-16,3-6 11 15,-1-3 4-15,0-10 6 16,-4-16 10-16,-10-8-9 0,-5-7-27 15,-8-2 1-15,-2 4-10 16,-12 3 0-16,-18 9-3 16,-7 15-13-16,-5 9 9 15,-7 3 4-15,-3 20-8 16,1 13-46-16,2 9-38 16,13 6-98-16,17 2-75 15,19-3-180-15</inkml:trace>
  <inkml:trace contextRef="#ctx0" brushRef="#br0" timeOffset="-142619.22">29856 14593 523 0,'0'0'16'0,"0"0"-16"16,0 0-33-16,0 0-450 15</inkml:trace>
  <inkml:trace contextRef="#ctx0" brushRef="#br0" timeOffset="-140985.24">25382 13808 158 0,'0'0'121'0,"0"0"12"16,0 0-1-16,0 0-22 15,0 0-5-15,0 0-20 16,-33-49-23-16,24 66-12 15,-3 10 5-15,0 12 24 16,-5 10-3-16,-3 8 0 16,-4 10-1-16,-1 8-8 15,-7 15-39-15,-3 13 41 16,-4 12 12-16,3 13-41 16,17 14-27-16,19 4-9 15,25-1-4-15,50-6-4 0,42-21-78 16,49-16-131-1,46-37-163-15,38-35-176 0</inkml:trace>
  <inkml:trace contextRef="#ctx0" brushRef="#br0" timeOffset="-140387.37">29798 13939 541 0,'0'0'47'15,"0"0"90"-15,0 0-23 16,0 0-68-16,0 0 25 16,0 0-42-16,0 0 10 15,12 115 35-15,26-35-13 0,5 15 13 16,-7 14-8-16,-14 16-38 15,-21 13-7-15,-11 8 6 16,-41-6-20-16,-19-10 3 16,-9-23-3-16,-6-19-5 15,3-20 7-15,8-18-7 16,9-18-2-16,16-11 0 16,18-13-66-16,13-8-172 15,18 0-201-15,6-22-142 16</inkml:trace>
  <inkml:trace contextRef="#ctx0" brushRef="#br0" timeOffset="-140034.66">30262 14867 616 0,'0'0'58'0,"0"0"95"0,0 0-22 15,117-6-54-15,-35 3-27 16,18 3-37-16,0 0-5 16,-6 0-5-16,-19 3-3 15,-25 2-73-15,-23-4-95 16,-20-1-22-16,-7-5 107 16,-22-21-214-16</inkml:trace>
  <inkml:trace contextRef="#ctx0" brushRef="#br0" timeOffset="-139862.2">30647 14648 223 0,'0'0'98'16,"0"0"37"-16,0 0 23 16,0 0-23-16,0 0-10 0,0 0-62 15,-77 24-34-15,66 41 73 16,1 13-29-16,1 8-35 16,-2 3-17-16,-7-3-19 15,-5-5-2-15,-7-12-28 16,-3-16-192-16,-7-27-100 15,-8-26-103-15</inkml:trace>
  <inkml:trace contextRef="#ctx0" brushRef="#br0" timeOffset="-139651.44">30212 14626 551 0,'0'0'44'0,"0"0"47"0,0 0 13 15,0 0-88-15,83 82 87 16,-25-13-16-16,13 7-21 16,7-3 8-16,2-4-27 15,-6-5-40-15,-8-6-7 16,-11-12-51-16,-15-15-183 16,-7-18-102-16,-8-13-126 15</inkml:trace>
  <inkml:trace contextRef="#ctx0" brushRef="#br0" timeOffset="-139494.1">30910 14708 217 0,'0'0'413'0,"0"0"-320"0,-93-32 114 16,41 61-128-16,-17 23-7 16,-10 17-29-16,-10 14-43 15,1 5-3-15,7 1 1 16,20-12-205-16,24-21-235 15</inkml:trace>
  <inkml:trace contextRef="#ctx0" brushRef="#br0" timeOffset="-139045.08">31539 14573 547 0,'0'0'92'16,"0"0"97"-16,0 0-12 15,0 0-81-15,0 0-38 16,0 0-46-16,-4 14-9 15,-8 17 25-15,-3 10 5 16,-6 8-9-16,-4 6-6 16,-5 1-7-16,-3 0 0 0,-1-10-8 15,2-6 3-15,10-11-6 16,8-8 7-16,10-7-5 16,4-5 1-16,11 1 4 15,28 0 21-15,19-1 38 16,14 3-37-16,6-1-28 15,-8 0 9-15,-13-2-14 16,-18 0 4-16,-16-6-45 16,-11 0-38-16,-6 0-44 15,-2-3-24-15,-3 1-51 16,2-1-4-16,3 0-108 16</inkml:trace>
  <inkml:trace contextRef="#ctx0" brushRef="#br0" timeOffset="-138870.72">31772 14899 400 0,'0'0'146'0,"0"0"51"16,0 0 54-16,0 0-107 15,0 0-61-15,0 0-69 16,-33 80 97-16,30 2-32 16,0 5-45-16,0 1-27 15,-4-6-7-15,-10-6-24 16,-5-15-202-16,-2-18-288 15</inkml:trace>
  <inkml:trace contextRef="#ctx0" brushRef="#br0" timeOffset="-132625.56">20912 15190 537 0,'0'0'83'16,"0"0"57"-16,0 0 141 0,0 0-141 15,0 0-98-15,0 0-32 16,0 0 4-16,15 98 65 15,-15-50-10-15,0-1 6 16,0-1-24-16,0-2 3 16,-6-5-19-16,-2-1-20 15,0-11-5-15,-2-3-8 16,4-9 1-16,2-5-3 16,4-4-67-16,0-5-120 15,0-1-45-15,16-10-94 16,11-25-113-16</inkml:trace>
  <inkml:trace contextRef="#ctx0" brushRef="#br0" timeOffset="-131903.24">21250 15325 337 0,'0'0'125'0,"0"0"16"16,0 0-27-16,0 0 23 16,0 0-10-16,0 0-23 15,-27-3-35-15,27 1-18 16,0 2-9-16,0 0-15 16,0 0-20-16,0 0 4 15,-1 0 12-15,1 0 0 16,-2-1-4-16,-1-3-3 15,0-3 17-15,-3-2-21 16,1-2-1-16,2 2 10 0,3-2-12 16,0 0-2-16,0-5-7 15,11 1 0-15,15-1-7 16,8 2 5-16,8 5-9 16,4 5 11-16,-3 4-4 15,-7 7-2-15,-7 16 1 16,-9 7-6-16,-11 2 1 15,-9 5 8-15,0-2 2 16,-13 1-9-16,-16 0 9 16,-3-4 0-16,-7 0 2 15,3-4-2-15,0-2 0 16,8-1 2-16,4-5 5 16,11-7-7-16,7-4 13 15,3-2 15-15,3-3-5 0,0 1-12 16,7 3 6-16,21-2 16 15,13 5-10-15,6-4-4 16,3 0-12-16,-4-1-7 16,-13-3 2-16,-11 0 4 15,-13-3-6-15,-9 2-2 16,0-2-26-16,0 0-99 16,-19 0-118-16,2 0-252 15</inkml:trace>
  <inkml:trace contextRef="#ctx0" brushRef="#br0" timeOffset="-130987.27">21732 15438 45 0,'0'0'18'0,"0"0"3"0,0 0-5 15,0 0-9-15,0 0 7 16,0 0 16-16,24-81 13 16,-20 69 19-16,1 0 37 15,-1-1 19-15,1 1 20 16,-1 0 10-16,2 2 23 16,-3 4-1-16,0 2-18 15,-3 4-16-15,0 0-39 16,2 0-47-16,-1 0-37 15,2 19-11-15,0 6 52 0,-1 10 4 16,-2 5-29 0,0 6-4-16,0 4 6 0,-6 4-13 15,-4-4-14-15,0-2 4 16,6-8-8-16,1-11 0 16,3-12-2-16,0-12-72 15,21-5-44-15,11-12-27 16,6-15-114-16,-1-6-95 15,-4-9 19-15</inkml:trace>
  <inkml:trace contextRef="#ctx0" brushRef="#br0" timeOffset="-130702.38">21951 15020 331 0,'0'0'147'0,"0"0"-26"15,0 0 59-15,0 0 29 16,0 0-94-16,0 0-87 16,-28-38-26-16,53 56 67 15,10-3 13-15,6-5-20 16,-2-6-29-16,-6-4-19 16,-11 0-2-16,-14-12 12 15,-8-8-9-15,-6-1-13 16,-20 3-2-16,-5 5-4 15,0 13-11-15,1 0-48 16,6 24-82-16,9 15-66 0,6 7-93 16,9 4-20-16</inkml:trace>
  <inkml:trace contextRef="#ctx0" brushRef="#br0" timeOffset="-130409.82">22347 15557 522 0,'0'0'131'0,"0"0"141"16,0 0-51-16,0 0-67 15,0 0-49-15,0 0-44 16,46-9-25-16,13 20 18 15,16 3-14-15,7-3-30 16,-3-1-5-16,-4-3-5 16,-19-3-1-16,-18-2-76 15,-19-1-105-15,-18-1-2 16,-1 0-15-16,-16 0-82 16,-12-12-54-16</inkml:trace>
  <inkml:trace contextRef="#ctx0" brushRef="#br0" timeOffset="-130215.33">22652 15338 384 0,'0'0'176'0,"0"0"-1"15,0 0 71-15,0 0-81 16,0 0-81-16,0 0-58 16,0 0-19-16,-56 62 59 15,51-4-33-15,-1 4-20 16,0 6-7-16,-2 4-6 15,0-1-44-15,5-5-160 16,3-13-159-16,0-20-93 16</inkml:trace>
  <inkml:trace contextRef="#ctx0" brushRef="#br0" timeOffset="-129796.89">23258 15429 437 0,'0'0'177'16,"0"0"29"-16,0 0 56 15,0 0-67-15,0 0-26 16,0 0-44-16,6-29-79 0,-6 29-46 16,0 11-4-16,0 10 4 15,0 10 0-15,-8 3 2 16,-7 2-2-16,-4 0 2 16,0-4-4-16,4-4 2 15,3-5 0-15,11-5-2 16,1-1 2-16,0-3 0 15,23-3 4-15,10-2 6 16,9-1-2-16,3-6-8 16,2-2-68-16,-2 0-81 15,0 0-86-15,-7 0-94 16,-6 0 9-16,-8-7-16 16</inkml:trace>
  <inkml:trace contextRef="#ctx0" brushRef="#br0" timeOffset="-129600.41">23574 15640 381 0,'0'0'205'16,"0"0"26"-16,0 0 36 16,0 0-59-16,-21-75-3 15,21 72-44-15,0 3-50 16,0 0-99-16,0 22-12 16,0 17-18-16,0 12 14 15,0 13 4-15,-3 2 0 16,-15 4-37-16,-1-4-68 15,-4-6-104-15,4-14-55 0,12-14-184 16</inkml:trace>
  <inkml:trace contextRef="#ctx0" brushRef="#br0" timeOffset="-129180.51">23928 15678 487 0,'0'0'89'0,"0"0"98"16,0 0 4-16,0 0-40 0,0 0-80 16,0 0-59-1,0-2 0-15,4 41 38 0,5 7 2 16,-3 17-19-16,-5 14-22 15,-1 14-6-15,-10 8 1 16,-19 0-6-16,-6 1 0 16,5-5 0-16,14-10 2 15,13-10-2-15,3-20 7 16,0-17-7-16,6-15 0 16,-6-14 0-16,0-6-9 15,0-3 9-15,-11 0 5 16,-10-11 49-16,-4-6 55 15,0 1-23-15,4-3-37 16,0 0-41-16,3 1-5 0,4-1-3 16,8 2-88-16,6 0-127 15,0-3-160-15,0-3-120 16</inkml:trace>
  <inkml:trace contextRef="#ctx0" brushRef="#br0" timeOffset="-128836.15">24019 15100 478 0,'0'0'104'15,"0"0"16"1,0 0 63-16,0 0-110 0,0 0-72 15,0 0-1-15,-11 54 23 16,45-11-2-16,1-8-6 16,-13-17-6-16,-10-13-7 15,-12-5 12-15,0-26 92 16,-4-16-82-16,-19-12-23 16,-5 1 3-16,-8 10-4 15,-1 15-4-15,-1 19-6 16,-3 9 10-16,4 17-13 15,-2 20 8-15,4 13-38 0,7 9-119 16,12 5-63-16,16-6-54 16</inkml:trace>
  <inkml:trace contextRef="#ctx0" brushRef="#br0" timeOffset="-128699.43">24639 15494 626 0,'0'0'162'0,"0"0"-46"16,0 0-83-16,0 0-33 16,0 0-88-16,0 0-283 15</inkml:trace>
  <inkml:trace contextRef="#ctx0" brushRef="#br0" timeOffset="-128199.11">20600 15877 561 0,'0'0'34'15,"0"0"130"-15,0 0-53 16,0 0-22-16,88-7 6 16,18 28 29-16,62 4-34 15,77 8-31-15,74 4-15 16,79 6 20-16,72 6-25 16,33 10-39-16,26 3 2 0,-20-1-6 15,-63-6 15 1,-64-12-14-16,-90-13 8 0,-80-9-5 15,-76-5 13-15,-68-8 5 16,-53 0-18-16,-30 6-42 16,-49-7-72-16,-36-7-408 15</inkml:trace>
  <inkml:trace contextRef="#ctx0" brushRef="#br0" timeOffset="-121073.03">24714 15576 184 0,'0'0'12'15,"-11"-96"-8"-15,-10 41 29 0,1-9 21 16,4-6 2-16,6-1-1 16,3-3-3-16,4-1 5 15,-3-2-2-15,-8-1-31 16,-11-8-9-16,-15-1-15 16,-14 3-9-16,-19 6-43 15,-15 9 7-15,-12 12 6 16,-12 7 14-16,-5 11 3 15,-6 6 19-15,-4 7 3 16,2 3-16-16,-5 5 12 16,-9 3 4-16,-3 3 1 15,-13 7-1-15,-10 2 0 0,-8 3 0 16,-9 0 1-16,-1 0 0 16,-7 7 15-16,-7 1-12 15,-13-1 1-15,-14 3-3 16,2 2 6-16,12 4 2 15,20 7-6-15,26 8 18 16,30 10-21-16,13 10 20 16,8 14-14-16,-1 14 8 15,-14 11 17-15,-2 3-4 16,2 1 11-16,12-7-2 16,20-7-16-16,23-1 12 15,24-6-13-15,20 0 4 16,23-1-5-16,8 1 10 0,38 7 9 15,18-1 1-15,23 7-6 16,13 1 65-16,15 5-49 16,16-5 3-16,15-4-13 15,11-8-4-15,17-10-7 16,14-3 10-16,18-1-10 16,18 0-10-16,15 3-16 15,10 4 5-15,6 7 2 16,10-2 9-16,6-1-18 15,12-10 1-15,6-10 3 16,10-18 3-16,5-10 15 16,8-9-22-16,-11-12-2 0,-25-3 2 15,-39-3 8-15,-35-24-8 16,-28-13-6-16,-20-18 4 16,-23-16 2-16,-25-25-1 15,-30-30-20-15,-35-42-36 16,-35-40-65-16,-51-12-99 15,-59 11-15-15,-50 30 49 16,-58 39 15-16,-92 30 46 16,-97 18 32-16,-112 20 63 15</inkml:trace>
  <inkml:trace contextRef="#ctx0" brushRef="#br0" timeOffset="-120022.63">21031 16049 257 0,'0'0'26'16,"0"0"25"-16,0 0 27 16,0 0 5-16,0 0-41 15,0 0-11-15,-54 26-14 16,-7 19 16-16,-38 17 26 15,-27 12-25-15,-27 3-1 16,-16 1-18-16,-4-5-5 16,16-10 0-16,36-15-7 15,46-11 0-15,43-10-3 0,30-4-14 16,4-6 9-16,26 0-97 16,8-17-89-16,1-9-86 15</inkml:trace>
  <inkml:trace contextRef="#ctx0" brushRef="#br0" timeOffset="-119633.36">19960 16157 356 0,'0'0'18'0,"0"0"-18"15,0 0 54-15,0 93 17 16,-12-35-26-16,-22 12 18 16,-23 10 1-16,-12 2-17 0,2-4-1 15,17-14-14-15,36-16-29 16,31-18-3-16,75-19-3 16,56-11 3-16,41-3-2 15,8-17-133-15,-27-7-95 16</inkml:trace>
  <inkml:trace contextRef="#ctx0" brushRef="#br0" timeOffset="-119049.89">20609 16017 361 0,'0'0'0'0,"0"0"0"15,82 0 3-15,-6 12 1 16,19 13 8-16,23 6-4 16,27 8 0-16,22 8-2 15,21 2-6-15,7-8-47 16,2-19-191-16</inkml:trace>
  <inkml:trace contextRef="#ctx0" brushRef="#br0" timeOffset="-118889.28">22390 16317 392 0,'94'0'0'0,"49"12"-53"15,36-2-80-15</inkml:trace>
  <inkml:trace contextRef="#ctx0" brushRef="#br0" timeOffset="-116894.32">27424 16116 289 0,'0'0'25'0,"0"0"40"16,0 0 37-16,0 0-6 16,0 0-28-16,0 0-19 0,0 0-13 15,25-31 16-15,45 27 35 16,23-2 3-16,16-3-16 16,2 2-42-16,-9 1-18 15,-22 2-12-15,-28 3 1 16,-26 1-3-16,-14 0-14 15,-12 0-112-15,0 0-29 16,-15 5 63-16,-9 1-4 16,-10-1-37-16,1-4 15 15,0-1 38-15,2 0 73 16,3 0 7-16,1 0 71 16,3 0 18-16,5 0 27 15,2 1-19-15,8 9-7 16,2 8-3-16,1 8 5 0,1 11 15 15,-1 11-10-15,2 8-28 16,-1 3-4-16,-2 4-40 16,-1-3 2-16,-2-2-16 15,3-5-2-15,-1-7-9 16,5-6-4-16,3-10-72 16,0-10-132-16,0-17-120 15,7-6-23-15</inkml:trace>
  <inkml:trace contextRef="#ctx0" brushRef="#br0" timeOffset="-116562.52">28195 16425 429 0,'0'0'109'0,"0"0"69"16,0 0 23-16,0 0-15 0,0 0-101 16,0 0-59-1,0 0-24-15,-16 68 68 0,13-21-14 16,0-3-27-16,-2 3-25 15,1-3 3-15,-3-3-7 16,-3-2 0-16,0-5-110 16,4-7-107-16,6-11-138 15,0-16-57-15</inkml:trace>
  <inkml:trace contextRef="#ctx0" brushRef="#br0" timeOffset="-116279.21">28686 16436 609 0,'0'0'20'0,"0"0"108"16,0 0-9-16,0 0-27 15,0 0-34-15,140-20-30 16,-53 20-17-16,2 0-6 16,-12 9-4-16,-18-1 1 15,-27 2-2-15,-19 3-37 16,-13 3-126-16,-10 1-12 16,-24 0-14-16,-13-3-64 0</inkml:trace>
  <inkml:trace contextRef="#ctx0" brushRef="#br0" timeOffset="-116136.88">28800 16612 297 0,'0'0'83'16,"0"0"35"-16,0 0-15 16,0 0-24-16,0 0 35 15,0 0 36-15,59 53-20 16,15-43-88-16,8-2-30 16,-2-1-12-16,-3 2-17 15,-8 1-212-15,-14-10-51 16</inkml:trace>
  <inkml:trace contextRef="#ctx0" brushRef="#br0" timeOffset="-115662.63">29699 16283 440 0,'0'0'137'16,"0"0"65"-16,0 0 30 15,0 0-72-15,0 0-73 16,0 0-55-16,-47 49 22 15,41 4 55-15,1 4-71 16,3 1 13-16,-1-2-24 16,0-5-21-16,-2-5-6 0,4-12-8 15,1-9-134-15,0-11-91 16,3-14-147-16,16-7 28 16</inkml:trace>
  <inkml:trace contextRef="#ctx0" brushRef="#br0" timeOffset="-115357.43">29907 16324 432 0,'0'0'109'16,"0"0"29"-16,0 0 37 16,0 0-41-16,91-43-52 0,-58 43-36 15,-3 10-23-15,-8 14-6 16,-13 8-17-16,-9 9 11 15,-10 4-2-15,-29 2 22 16,-13-2-12-16,-3-2-2 16,7-7 5-16,12-6-3 15,18-8-8-15,18-8-11 16,2-2 0-16,34-4 22 16,22 1 7-16,15-2-5 15,4 0-17-15,-6 1-7 16,-16 1-6-16,-13-1-125 15,-13-2-174-15,-2-6-160 16</inkml:trace>
  <inkml:trace contextRef="#ctx0" brushRef="#br0" timeOffset="-115152.97">30515 16665 583 0,'0'0'58'15,"0"0"100"-15,81-19-61 16,-26 19 18-16,4 0-69 16,-5 0-33-16,-14 0-13 15,-12 0 0-15,-8 0-34 16,-6-2-109-16,0-8-48 16,-2-7-19-16,-5-10-44 15</inkml:trace>
  <inkml:trace contextRef="#ctx0" brushRef="#br0" timeOffset="-114972.45">30871 16425 286 0,'0'0'124'16,"0"0"42"-16,0 0 6 16,0 0 3-16,0 0-27 15,-87-35-53-15,75 47-76 16,-1 22-18-16,-4 12 18 16,3 17-7-16,-1 9-10 15,-2 4 2-15,5-3-4 16,2-7-54-16,6-15-134 15,4-18-36-15,-3-20-4 16,-2-13-78-16</inkml:trace>
  <inkml:trace contextRef="#ctx0" brushRef="#br0" timeOffset="-114778.96">30565 16445 140 0,'0'0'323'0,"0"0"-250"15,0 0-30-15,0 0 13 16,0 0 25-16,39 97-9 16,8-51-28-16,5 4-4 15,-2-1-26-15,-5-6-14 16,-16-5-2-16,-10-7-88 16,-13-14-123-16,-5-17-131 0</inkml:trace>
  <inkml:trace contextRef="#ctx0" brushRef="#br0" timeOffset="-114637.33">30883 16470 553 0,'0'0'90'0,"-85"10"48"16,26 21-49-16,-3 14-34 16,2 11-31-16,13 8-24 15,14-2-44-15,21-12-211 16</inkml:trace>
  <inkml:trace contextRef="#ctx0" brushRef="#br0" timeOffset="-114337.13">31278 16461 496 0,'0'0'37'0,"0"0"138"16,0 0 13-16,0 0-87 15,0 0-47-15,0 0-43 16,-7 50 80-16,7-4-8 16,0 9-20-16,-6-1-33 15,-2-1-17-15,-4-3-4 0,5-3-3 16,5-8-6-16,2-8-73 15,24-14-110-15,21-17-154 16,12-8 83-16,-4-32-111 16</inkml:trace>
  <inkml:trace contextRef="#ctx0" brushRef="#br0" timeOffset="-114104.66">31490 16051 456 0,'0'0'65'0,"0"0"27"16,0 0-12-16,0 0-10 0,0 0 0 15,0 0 68-15,61 68-55 16,-13-68-44-16,-17-7-14 16,-22-21 0-16,-9-7-22 15,-36 1-3-15,-17 9-10 16,-16 18-83-16,-3 13-106 15,-2 34-45-15,2 21-139 16</inkml:trace>
  <inkml:trace contextRef="#ctx0" brushRef="#br0" timeOffset="-112534.47">27497 17065 451 0,'0'0'55'0,"0"0"51"15,0 0 43-15,0 0-76 16,0 0-41-16,0 0 33 15,113-9 27-15,-24 15-53 16,6-3-35-16,-10 4 1 16,-17-2-5-16,-24 0 0 15,-22 0-146-15,-16-2-83 16,-6-2 30-16,-21-1 2 16,-15 0 48-16</inkml:trace>
  <inkml:trace contextRef="#ctx0" brushRef="#br0" timeOffset="-112386.86">27839 17086 66 0,'0'0'141'0,"0"0"-9"0,0 0 23 15,-88-13-30-15,75 13-9 16,3 3-5-16,1 17-32 16,0 13 16-16,2 9-36 15,-1 11-24-15,7 5-16 16,1 4-16-16,0 0-1 16,3-2-4-16,15-7-190 15,5-18-81-15,6-16-220 16</inkml:trace>
  <inkml:trace contextRef="#ctx0" brushRef="#br0" timeOffset="-112002.77">28143 17403 491 0,'0'0'64'16,"0"0"8"-16,0 0 71 15,0 0-19-15,0 0-3 16,0 0-52-16,83-51-34 0,-47 56-15 16,-6 17-13-1,-8 12-7-15,-13 2-8 0,-9 8 8 16,-19-1 0-16,-20-4 0 15,-7-5 11-15,6-9-9 16,10-8 1-16,13-8 6 16,11-4 13-16,6-5 0 15,0 0-6-15,6 2-4 16,30 1 7-16,19-2 15 16,18 2-18-16,8-3-16 15,-2 0-64-15,-1 0-186 16,-8 0-166-16</inkml:trace>
  <inkml:trace contextRef="#ctx0" brushRef="#br0" timeOffset="-111740.18">29123 17486 560 0,'0'0'54'0,"0"0"49"16,0 0 13-16,0 0-17 15,88-28-5-15,-31 25-19 16,4 2-47-16,0-2-19 16,-8 1-6-16,-12-2-3 0,-19 4-75 15,-16 0-136-15,-6 13-4 16,-24 5 24-16,-21 4-16 15</inkml:trace>
  <inkml:trace contextRef="#ctx0" brushRef="#br0" timeOffset="-111605.91">29117 17645 287 0,'0'0'135'0,"0"0"7"16,0 0-49-16,0 0 49 16,0 0 56-16,101 75-105 15,-31-69-57-15,5-5-28 16,1 1-8-16,-9-1-55 15,-7-1-321-15,-5-7-159 16</inkml:trace>
  <inkml:trace contextRef="#ctx0" brushRef="#br0" timeOffset="-110990.37">30148 17343 600 0,'0'0'40'16,"0"0"105"-16,0 0 128 15,-38-75-112-15,34 75-49 16,1 0-57-16,0 9-55 16,-2 21-20-16,1 13 20 0,2 10 13 15,2-2-13-15,0-5 0 16,12-6 2-16,9-10-2 16,5-13-2-16,-1-9-31 15,-3-8 5-15,-1-14 28 16,0-19 17-16,1-10-4 15,-4 0-10-15,-1 8 10 16,-5 8 7-16,-4 13 23 16,-3 7 25-16,-4 7 16 15,-1 1-84-15,0 23-23 16,0 14 19-16,0 9 0 16,-13 3 6-16,3-7-10 15,1-4-47-15,9-5-103 0,0-5-33 16,9-12-149-16,16-13-52 15</inkml:trace>
  <inkml:trace contextRef="#ctx0" brushRef="#br0" timeOffset="-110602.07">30598 17532 556 0,'0'0'107'15,"0"0"94"-15,0 0 63 16,0 0-156-16,0 0-11 16,0 0-82-16,133-17-3 15,-72 17-12-15,-9 0-7 0,-15 0-74 16,-13 0-80-16,-13 0-99 16,-9 0 57-16,-2-9 39 15,-10-8-50-15,-6-3 73 16,-4 0 141-16,3-2 3 15,3 3 107-15,0 5 9 16,-2 3 61-16,-1 2-27 16,4 4 19-16,1 3-2 15,2 2-33-15,4 0-82 16,0 16-41-16,-2 9 3 0,1 9 1 16,0 5-14-1,-5 4-1-15,-5 3-3 0,-1-4-1 16,-1-4-126-16,5-11-137 15,1-13-40-15,7-14-111 16</inkml:trace>
  <inkml:trace contextRef="#ctx0" brushRef="#br0" timeOffset="-110301.49">30617 17353 378 0,'0'0'138'0,"0"0"17"16,0 0-96-16,0 0-54 15,0 0 64-15,47 80-3 16,-16-43-22-16,3 2 5 16,2-7-30-16,-6-3-14 0,-3-9-5 15,0-11-86 1,1-7-98-16,2-2 25 0,-5-14-7 16,-6-15 76-16,-8 0 74 15,-7-7 16-15,-4 9 50 16,0 3 41-16,-7 10 47 15,-18 9-23-15,-11 5-7 16,-12 7-40-16,-7 19-32 16,1 11-27-16,3 9-9 15,16 2 0-15,15-1-124 16,20-7-120-16</inkml:trace>
  <inkml:trace contextRef="#ctx0" brushRef="#br0" timeOffset="-109933.74">31550 17522 680 0,'0'0'96'0,"0"0"103"15,0 0 68-15,0 0-167 16,0 0-63-16,0 0-37 15,0 36 0-15,-2 13 3 16,-4 11 1-16,-4 8-4 16,-5 0-2-16,3 1-1 15,3-5-1-15,3-21-64 0,5-16 47 16,-2-13-2-16,0-14 1 16,-7 0 22-16,-4-16 6 15,-4-14 24-15,-6-5-25 16,0 2 31-16,2 7-19 15,1 4-8-15,0 5-9 16,0 8-15-16,4 6-64 16,4 3-152-16,7 0-60 15,6 0 10-15,2 0-114 16</inkml:trace>
  <inkml:trace contextRef="#ctx0" brushRef="#br0" timeOffset="-109708.32">31706 17314 604 0,'0'0'100'16,"0"0"120"-16,0 0-73 16,0 0-113-16,0 0-25 15,0 0 16-15,105-1-23 16,-85 7-4-16,-18-6-1 15,-8 0-30-15,-40-11-89 16,-39 0-69-16,-47-8 30 16,-50 6-132-16</inkml:trace>
  <inkml:trace contextRef="#ctx0" brushRef="#br0" timeOffset="-108382.09">15901 16837 186 0,'0'0'55'15,"0"0"-1"-15,-86-26 25 16,51 23 14-16,9 1 9 15,8 2-16-15,12 0 20 16,6 0-45-16,0 0-27 16,30 0-8-16,25 0 13 15,27 0-9-15,9 0-22 0,-5 2-8 16,-19 5 0-16,-28-2-54 16,-21-1-121-16,-17-1 67 15,-1-3 36-15,-20 0 57 16,-18 0 15-16,-5-3 2 15,0-3 40-15,4 1 43 16,11 5 43-16,4 3-11 16,6 30-36-16,8 16 0 15,2 20 31-15,3 12-36 16,1 3-33-16,-2 1-25 16,-4-3-11-16,-1-4-7 15,6-10-25-15,5-15-220 0,10-27-211 16</inkml:trace>
  <inkml:trace contextRef="#ctx0" brushRef="#br0" timeOffset="-107991.77">16313 17160 146 0,'0'0'563'0,"0"0"-402"15,0 0 26-15,40-81-88 16,-10 72-19-16,6 9-49 16,-3 0-28-16,-7 12-3 0,-12 14-7 15,-11 3-9-15,-3 0 16 16,-10 0 0-16,-13-2 0 16,4-8-11-16,1-2 3 15,9-6-11-15,7-3 10 16,2 2-10-16,6 2 11 15,23 8 8-15,5 1 3 16,5 2-1-16,-6 0-1 16,-11-3-1-16,-13-1 0 15,-9-2 14-15,-4-1-10 16,-29-2 16-16,-12 0 8 16,-10-8-24-16,3-5 17 0,10-1-21 15,15-5-53-15,21-14-96 16,6-6-107-16,24-5-119 15</inkml:trace>
  <inkml:trace contextRef="#ctx0" brushRef="#br0" timeOffset="-107797.92">16935 17193 627 0,'0'0'161'0,"0"0"38"16,0 0-183-16,0 0 14 16,94-6-16-16,-39 6-14 15,-8 8-54-15,-19 9-171 0,-17-2-10 16,-11 6-89-16</inkml:trace>
  <inkml:trace contextRef="#ctx0" brushRef="#br0" timeOffset="-107678.23">16847 17442 446 0,'0'0'141'0,"0"0"22"16,0 0-4-16,0 0 9 16,83 24-76-16,-9-24-80 15,6 3-12-15,1-3-301 16,-1 0-66-16</inkml:trace>
  <inkml:trace contextRef="#ctx0" brushRef="#br0" timeOffset="-106567.88">17628 16912 513 0,'0'0'99'15,"0"0"32"-15,0 0 38 16,0 0-64-16,0 0-54 16,0 0-14-16,97-20 17 15,-6 25-9-15,7-5-32 16,-11 0-4-16,-24 0-9 15,-27 0-60-15,-21 0-138 16,-15 0-76-16,-13 5 74 16,-20 4 23-16,-9-3 45 15,-4-4 77-15,4-2 55 16,6 0 98-16,9 0 52 0,8 0 11 16,7 8-38-16,4 9-16 15,3 12-11-15,2 14 41 16,3 8-30-16,-2 7-33 15,1 3-41-15,-2 2-23 16,-4 2-6-16,3-2-4 16,2-2-54-16,2-16-249 15,3-22-117-15</inkml:trace>
  <inkml:trace contextRef="#ctx0" brushRef="#br0" timeOffset="-106387.06">18180 17274 678 0,'0'0'182'16,"0"0"35"-16,0 0-185 15,0 0 54-15,0 0 11 16,-29 100-52-16,29-57-36 16,0 2-9-16,9 2-22 15,19-17-270-15,9-21-302 16</inkml:trace>
  <inkml:trace contextRef="#ctx0" brushRef="#br0" timeOffset="-106146.55">18541 17258 606 0,'0'0'109'16,"0"0"139"-16,0 0-187 15,110 0-4-15,-27 0-22 16,5 0-28-16,-6 5-7 16,-17 2-91-16,-24-5-166 15,-25-2-48-15</inkml:trace>
  <inkml:trace contextRef="#ctx0" brushRef="#br0" timeOffset="-105989.29">18778 17076 520 0,'0'0'135'0,"0"0"100"16,0 0-24-16,0 0-120 16,0 0-85-16,0 0-6 15,-40 132 0-15,52-53 11 16,-7 4-11-16,-5-4-90 15,0-16-325-15</inkml:trace>
  <inkml:trace contextRef="#ctx0" brushRef="#br0" timeOffset="-105703.05">19677 17007 508 0,'0'0'226'0,"0"0"-39"16,0 0-29-16,0 0-155 0,0 0 91 15,-23 130-27-15,20-57-11 16,0 2-44-16,-1-3-6 15,1-6-6-15,3-11-74 16,0-11-131-16,7-22-144 16,6-21-75-16</inkml:trace>
  <inkml:trace contextRef="#ctx0" brushRef="#br0" timeOffset="-105470.86">19359 17011 406 0,'0'0'113'16,"0"0"-20"-16,0 0 21 16,104 3 85-16,-19-3-53 15,17-7-76-15,7-1-63 16,-6 6-7-16,-20 2-7 15,-28 0-99-15,-37 9-166 16,-18 13-67-16</inkml:trace>
  <inkml:trace contextRef="#ctx0" brushRef="#br0" timeOffset="-105090.14">19940 17452 452 0,'0'0'160'15,"0"0"7"-15,0 0-49 16,82-35 12-16,-41 35-49 16,-4 6-43-16,-7 20-28 0,-14 11-10 15,-16 8 2-15,-7 3-2 16,-30 2 18-16,-11-5-1 16,2-4 13-16,13-15-3 15,18-11-2-15,16-12-21 16,56-3 5-16,41-2 32 15,35-6-41-15,10 6-143 16,-7 1-311-16,-6 1-97 16</inkml:trace>
  <inkml:trace contextRef="#ctx0" brushRef="#br0" timeOffset="-101286.92">22263 17558 387 0,'0'0'78'0,"0"0"45"0,0 0 17 16,-18-72 0-16,22 56-18 15,16 7-31-15,4 9-31 16,7 0-38-16,6 12-11 16,-1 18 17-16,-8 7-2 15,-11 4 0-15,-17 6-12 16,-9-1-5-16,-30 0 2 16,-11-6 10-16,0-6-17 15,12-9 5-15,14-12 2 16,15-6-9-16,9-7 9 15,0-4 9-15,26-21 7 16,19-12-27-16,17-7 0 16,6 0 0-16,-4 0 6 15,-10 4-2-15,-18 4-4 16,-15 7 9-16,-11 8-1 0,-10 11 18 16,0 3 2-16,0 7-9 15,-8 0-19-15,-12 11-8 16,-4 14 4-16,0 9 4 15,6 5 0-15,8 5 4 16,10 3-4-16,0-1 0 16,11-4 0-16,15-4 0 15,3-9-24-15,7-8-117 16,5-8-103-16,8-12-183 16,2-1-68-16</inkml:trace>
  <inkml:trace contextRef="#ctx0" brushRef="#br0" timeOffset="-100986.72">22907 17645 405 0,'0'0'126'0,"0"0"-13"16,0 0 33-16,0 0 25 15,0 0-53-15,0 0-9 16,36-38-43-16,-5 37-3 16,8-1-18-16,4 0 1 15,-1 2-10-15,-1 0-25 0,-9 0-9 16,-6 0-2-16,-10 0 0 16,-8 5-82-16,-5 8-74 15,-3 3-63-15,0 3-2 16,-7 0 30-16,-16-5-50 15,-4-3-5-15</inkml:trace>
  <inkml:trace contextRef="#ctx0" brushRef="#br0" timeOffset="-100820.79">22979 17757 162 0,'0'0'116'16,"0"0"-16"-16,0 0 3 0,0 0 10 16,0 0 13-1,0 0 3-15,-3 43 33 0,42-33-67 16,8-9-25-16,0 1-49 15,-4 0-7-15,-7-2-13 16,-11 0-2-16,-8 4-96 16,-7-4-249-16,-10 0-114 15</inkml:trace>
  <inkml:trace contextRef="#ctx0" brushRef="#br0" timeOffset="-99840.03">23867 17658 233 0,'0'0'118'15,"0"0"9"-15,0 0 23 16,0 0 13-16,0 0-26 16,16-83 9-16,-26 57-67 0,-7 3-27 15,-4 0-12-15,-3 6-4 16,2 6-22-16,-5 6-3 15,-4 5-11-15,-2 8-2 16,-2 17-3-16,0 11 5 16,2 6-4-16,5 6 4 15,7 2 0-15,7 1-2 16,14-5-1-16,0-7 3 16,18-8-2-16,12-11 6 15,3-11-1-15,6-9 4 16,5-5 29-16,0-25 14 15,-1-7-17-15,-1-5-1 16,-8-4-9-16,-4 5-18 16,-10 5 5-16,-9 14-10 15,-6 10 25-15,-5 12 51 0,0 0-76 16,0 19-11-16,-5 15 11 16,2 5 0-16,3 5 11 15,5-4-5-15,21-5-4 16,7-6 2-16,6-4-4 15,1-11-94-15,-4-5-133 16,-5-9-198-16,-5 0-251 16</inkml:trace>
  <inkml:trace contextRef="#ctx0" brushRef="#br0" timeOffset="-98961.36">23507 18034 250 0,'0'0'140'0,"0"0"-59"15,0 0-8-15,0 0-11 16,0 0-14-16,0 0 33 15,-6-2-17-15,6 2-18 16,0 0 5-16,0 0 1 16,0 0-13-16,3 0-17 15,24 0 5-15,14 0 45 16,16 5-24-16,13 0-30 16,5 4-13-16,-1-6 2 0,-6 5-7 15,-12-3 0-15,-15 2-19 16,-15 0-66-16,-10-4-50 15,-6 3-16-15,-9-5-1 16,-1 2-47-16,0 1-56 16</inkml:trace>
  <inkml:trace contextRef="#ctx0" brushRef="#br0" timeOffset="-98684.6">23540 18132 226 0,'0'0'89'15,"0"0"-12"-15,0 0-1 0,0 0 11 16,0 0-17-16,0 0-21 16,12 10 1-16,23-3 24 15,18-3-9-15,12-1-7 16,10 0-32-16,2-3-5 15,-5 0-11-15,-12 0-7 16,-17 0-6-16,-20 0-17 16,-15 0-40-16,-8 1-41 15,-11 12-67-15,-16 1-12 16</inkml:trace>
  <inkml:trace contextRef="#ctx0" brushRef="#br0" timeOffset="-97993.12">24887 17374 282 0,'0'0'80'0,"0"0"29"15,0 0 18-15,0 0-40 16,0 0 35-16,0 0-24 15,-32-49-12-15,10 43-15 16,-12-2-25-16,-14 1-8 16,-9 0-18-16,-10-3 11 15,-3 0-17-15,0 1-9 16,10-4 0-16,17 2-3 16,22 6 1-16,12 1-1 0,9 4-2 15,0 0 0-15,0 0-16 16,0 0 8-16,0 0 8 15,3 0 10-15,4 6 9 16,-1 2 0-16,-1 4-1 16,-2 1 18-16,2 6-4 15,-4 4 3-15,1 5 0 16,-2 5-7-16,0 4 12 16,0 5-8-16,0 4-1 15,-5 1-5-15,-7 2 13 16,-1 1 19-16,4-4-21 15,4 3-8-15,5-2-6 16,0-5-7-16,6-4-10 16,10-6 8-16,0-6-11 15,3-6 3-15,-4-6 0 0,1-6 2 16,-1-4 2-16,1-2-4 16,7-2-6-16,2 3-65 15,11 2-98-15,3 5-131 16,9 6-151-16,14-1-94 15</inkml:trace>
  <inkml:trace contextRef="#ctx0" brushRef="#br0" timeOffset="-96711.4">24760 17640 284 0,'0'0'102'0,"0"0"-6"16,0 0 35-16,0 0-15 16,0 0 0-16,0 0 23 0,-13-17-33 15,51 15-58-15,25 0-22 16,14 0-5-16,1 1-20 16,-11 0 3-16,-19 0-4 15,-18-1-12-15,-17 1-84 16,-13-1 22-16,0-1 1 15,-21 1-24-15,-10-3 34 16,-3 1 56-16,-1 1 7 16,5 1 7-16,4 2 50 15,-1 0 38-15,2 4 29 16,3 11-17-16,8 7-35 16,6 4 7-16,8 8-4 0,0 5-38 15,0 4-3-15,0 3-23 16,0 4-9-16,-6-4-2 15,0 1-102-15,2-5-155 16,4-9-181-16,0-16-223 16</inkml:trace>
  <inkml:trace contextRef="#ctx0" brushRef="#br0" timeOffset="-96321.46">25194 17829 453 0,'0'0'108'15,"0"0"34"-15,0 0 39 16,0 0-36-16,89-66-58 16,-48 66-30-16,-8 0-35 15,-13 10-17-15,-14 8-5 16,-6 3-3-16,-23 2 3 15,-13 0 14-15,-2 1-8 16,7-4-4-16,13-1-4 16,18-1-10-16,3 1-34 15,33 0 6-15,7 1 37 16,5 1 3-16,-9 1 0 16,-13-5 3-16,-13 0-6 15,-12-5 3-15,-1-4-5 0,-17-1-1 16,-24-5 6-16,-16-2 36 15,-7 0-21-15,2-3-8 16,13-4-7-16,18 4-44 16,20 0-216-16,11-6-66 15</inkml:trace>
  <inkml:trace contextRef="#ctx0" brushRef="#br0" timeOffset="-95969.42">25756 17548 553 0,'0'0'153'0,"0"0"86"16,11-94-58-16,15 70-77 15,10 7-26-15,2 7-59 16,1 10-9-16,-3 1-5 15,-4 25-5-15,-5 10-4 16,-11 10 4-16,-5 6 19 16,-10 3 19-16,-1 3 5 15,0 5 8-15,0-4-22 16,0 5-3-16,0 2-18 16,0 5-6-16,0 7-2 0,0 0 4 15,-15-5-4-15,-13-13-2 16,-24-8-29-16,-29-8-65 15,-40-5-112-15,-47-9-141 16,-42-17-104-16</inkml:trace>
  <inkml:trace contextRef="#ctx0" brushRef="#br0" timeOffset="-94317.73">21675 13266 250 0,'0'0'41'0,"0"0"48"0,0 0 22 16,0 0-7-1,0 0-17-15,0 0-18 0,0 0-67 16,-34-58-2-16,32 82 0 15,-1 15 1-15,0 12 0 16,2 13 3-16,1 14 26 16,0 23 34-16,0 10 18 15,0 15-42-15,0 6 34 16,0-2 53-16,0 3-58 16,0 7 19-16,6 9-29 15,8 19-13-15,3 11-19 16,7 8-7-16,0-3-7 0,3-11 7 15,-2-8-9 1,1-3 12-16,-1 0-4 16,0-2 2-16,-5-2-2 0,1-15 5 15,-1-17 3 1,0-15-16-16,1-19-7 0,-1-21 0 16,-1-19-2-16,-6-20 2 15,-4-15-4-15,-6-9 0 16,-3-7-4-16,0-1-27 15,0 0-19-15,0 0-52 16,0 0-67-16,0 0 1 16,0 0-46-16,0 0-28 15,-17-4-108-15</inkml:trace>
  <inkml:trace contextRef="#ctx0" brushRef="#br0" timeOffset="-93958.14">21531 16392 584 0,'0'0'0'16,"0"0"48"-16,0 0 28 15,0 0-13-15,0 0-36 16,0 0 7-16,-12 29 86 15,38 15-26-15,9 15-7 16,5 15-18-16,3 8-17 0,-1 10 2 16,2 8-16-16,5-2 2 15,3-3-12-15,1-12 17 16,-2-19 4-16,-5-18-26 16,-10-16-4-16,-11-14 14 15,-12-9-1-15,-4-7 3 16,10 0 39-16,20-17 28 15,40-16-89-15,40-16-13 16,55-4-76-16,46-3-185 16,18-7-345-16</inkml:trace>
  <inkml:trace contextRef="#ctx0" brushRef="#br0" timeOffset="-90919.47">27297 16878 281 0,'0'0'53'15,"0"0"32"-15,0 0-2 16,0 0 23-16,0 0-5 0,0 0 8 15,0 0-10-15,0 0-23 16,-6 1-9-16,14 11-18 16,26 5 15-16,17 6-7 15,11 4-6-15,7-1-14 16,7-3 4-16,7 1 5 16,13-3 8-16,5-1-1 15,8-1-11-15,-4 2-4 16,-8-4-15-16,-6-1 10 15,-9-1-10-15,-7-1-13 16,-1 0 0-16,3 0 2 16,9 1-11-16,10 3 3 0,7-1-2 15,5 3 2 1,1-2 4-16,-11-1 2 0,-10 0 2 16,-9-5 11-16,-9 2-2 15,-4-3-5-15,-5-3 0 16,-3 0-14-16,-1-2-2 15,-1 2-2-15,4-2 2 16,-3 3 0-16,-4 1 0 16,-2-1 0-16,-2 0 0 15,1 2 2-15,0-1-2 16,2 1-2-16,1-4 2 16,-1 1 4-16,5 0 0 15,-2-2 2-15,-3 1-8 0,-6 0 6 16,-1-4-1-1,-6 4-3-15,-3-4 2 0,0-1 2 16,6 3-4-16,2-3 4 16,7 3-8-16,1-1 4 15,-4 4 0-15,2-3-4 16,-6 0 0-16,-4-1 1 16,-6-1 3-16,-3 0 0 15,4-1 0-15,2 1 0 16,5-3-4-16,9 0 4 15,4 0 0-15,3 5-6 16,-2-2-16-16,-3 1 10 0,-1 1 9 16,0-1 3-1,0-2 0-15,-1 0-6 16,-5-2 12-16,-4 0-10 0,-3 0 4 16,-5 0-26-16,-7 0 9 15,-5 0-1-15,-8 0-1 16,-7 0 5-16,-5 0 4 15,-1 0 6-15,-1 0-7 16,0 0-5-16,0 0-28 16,0 0-12-16,0 0-35 15,0-2-31-15,-1 1-46 16,-28-7-165-16,-23-15-149 16</inkml:trace>
  <inkml:trace contextRef="#ctx0" brushRef="#br0" timeOffset="-89943.31">27755 17763 94 0,'0'0'31'0,"0"0"18"15,0 0 19-15,0 0 5 16,0 0-14-16,0 0 11 16,-46 3 27-16,44-3-25 15,-1 0-7-15,2 0 13 16,-1 0-6-16,-2 0 0 15,2 0 12-15,1 0 0 16,1 0-11-16,0 0-16 16,22 3 1-16,19 8 8 15,17-1-9-15,13-1-5 0,11 4-17 16,12 4 3-16,6 3 12 16,8 3-31-16,5 2 2 15,11 3-19-15,17 2 2 16,21 1-4-16,23 3 2 15,16 3-2-15,4 4 0 16,-4 1 2-16,-2 3-2 16,3 8-33-16,8 6 8 15,12 2 4-15,-2 1-6 16,-16-1 18-16,-22-6-19 16,-27-9 11-16,-28-5 9 15,-26-9 8-15,-28-10 0 16,-29-8-3-16,-22-4 6 0,-15-10-1 15,-7 0-2-15,0 0 0 16,0 0 0-16,0 0 0 16,3 0 4-16,2 0-2 15,0 0 5-15,2 0-12 16,-3 0 12-16,-1 0-5 16,0 1-2-16,-3-1-5 15,0 0 5-15,0 0 0 16,0 0-8-16,0 0 4 15,0 0 1-15,0 0-7 16,0 0-16-16,-10 0-152 16,-22-8-70-16,-21-29-25 0,-18-31-316 15</inkml:trace>
  <inkml:trace contextRef="#ctx0" brushRef="#br0" timeOffset="-88607.44">15515 17389 386 0,'0'0'0'16,"0"0"8"-16,0 0 18 16,0 0 54-16,0 0 12 15,70 89 7-15,14-67 25 16,16 7-16-16,13-2-38 16,11 2-31-16,17 1-16 0,32 0 6 15,30-5 3 1,39 3 6-16,46-2 10 0,46-1-31 15,39 0 0-15,31-5-1 16,17-1 18-16,-16 3-3 16,-41 4 22-16,-65-1 4 15,-87 1-51-15,-86-7 3 16,-60-5-5-16,-45-3-4 16,-21-2-36-16,0-5 36 15,0 1 10-15,0-3-10 16,0 3-107-16,0 8-113 15,-21-3-77-15,-14-10-31 0</inkml:trace>
  <inkml:trace contextRef="#ctx0" brushRef="#br0" timeOffset="-88118.59">22174 18247 566 0,'0'0'15'0,"0"0"109"16,0 0-45-16,217-28 72 16,31 58-18-16,110 29-23 15,97 34-41-15,57 26-57 16,11 6-12-16,-53-49-315 15</inkml:trace>
  <inkml:trace contextRef="#ctx0" brushRef="#br0" timeOffset="94183.82">11850 13116 94 0,'0'0'4'0,"0"0"12"15,0 0 29-15,-77-87 2 16,48 55 5-16,1-7 5 16,-3-2-20-16,-2-2 5 15,1-3 3-15,0 1 7 16,-1 0-18-16,0 3-8 15,-6 0 0-15,-1 3-13 16,-6-2-3-16,-4 2-6 16,0 4-2-16,-2-3 1 15,1 6 0-15,-1 5-1 16,-2 4 10-16,-1 4-11 16,4 2 1-16,0 5 4 0,6 0-1 15,1 2-4-15,-1 0 6 16,-1 1-4-16,-2-3-1 15,-4-1 4-15,0-1-6 16,1 0 3-16,5-1-2 16,0 2 1-16,4 4-2 15,-3-1 2-15,-1 6 2 16,-5 4-1-16,2 0-2 16,-5 0 1-16,-4 0-2 15,-5 6 0-15,-5-1 2 16,-5-2-1-16,-5-3 1 15,2 0-1-15,-2 0 1 16,1-4 3-16,5 0 0 0,5 2 0 16,7 2 0-16,5 0-2 15,2 0-3 1,-1 0 0-16,-7 7-1 0,-9 5 1 16,-15-1 0-16,-18 1 0 15,-20-4-2-15,-15-2-1 16,-8-6 2-16,-1 0-6 15,9 0 0-15,18-9-10 16,20-1 2-16,15 3-4 16,14 4 0-16,2-1-3 15,-1 4 4-15,0 0 3 16,-6 0 0-16,1 13 9 16,-7 4 4-16,-10 4 2 0,-7 3 0 15,-8 2 0-15,-4 1 2 16,4 0-2-16,10 5 1 15,9 0-3-15,12 5 2 16,9 4-2-16,3 4 2 16,10 2 0-16,6 4 3 15,1 0-1-15,0 9 6 16,-5 3-7-16,-4 6 34 16,-7 5-9-16,3 1 2 15,2-5-3-15,10-5 7 16,17-9-11-16,16-8-14 15,15-4-1-15,9-1-2 16,23 1 6-16,8 6 11 0,0 4 4 16,-1 1-2-16,-1 5 0 15,-5 4-15-15,0-1-5 16,0 0 3-16,7-8-2 16,8-6 0-16,7-3 3 15,11-7-7-15,7-2 11 16,15 2 5-16,12-6 5 15,13-2 8-15,8-3-13 16,6-6-3-16,4-1-1 16,0 0-3-16,4 2 2 15,0 0 10-15,-2 1-3 16,3-2-7-16,7-3 10 16,8-1-7-16,16-4 1 15,16-3-14-15,10-1 3 0,8-3-4 16,2 1 15-16,9 1-5 15,10-1 5-15,13 1-14 16,10-3-1-16,1 3 0 16,-7 0 0-16,-17 1 4 15,-12-3-4-15,-11-4 5 16,-10-3-5-16,-13-8 6 16,-12-13-6-16,-6-3 4 15,-13-1 8-15,-9-1-12 16,-8 1-11-16,-17 0 10 15,-22-3-3-15,-19-8 4 16,-21-10 0-16,-20-17-3 16,-20-18-10-16,-11-22 1 0,-44-26 2 15,-27-12-28-15,-15-5-22 16,-3 11 3-16,9 18 47 16,7 23-1-16,2 12 8 15,-13 10 0-15,-28 1-21 16,-42-4-60-16,-53 0 1 15,-48 3 30-15,-60 11-30 16,-71 21 36-16,-61 32-30 16,-52 25 15-16,-36 49-121 15</inkml:trace>
  <inkml:trace contextRef="#ctx0" brushRef="#br0" timeOffset="95046.28">9452 14270 264 0,'0'0'19'0,"0"0"15"16,0 0-6-16,0 0-12 0,0 0 24 15,0 0 15 1,0 0-18-16,10 19 23 0,38-11 21 15,32-3 10-15,32-3-15 16,30-2-37-16,22 0-18 16,5 1-5-16,-1 5-7 15,-7 4-1-15,-15 2-1 16,-14 5 0-16,-19-3-7 16,-17-6-4-16,-21-4 4 15,-22-4 4-15,-20 0-3 16,-20 0 0-16,-13 0 2 15,0-10-3-15,-19-4-93 16,-22-3-54-16,-18 0-20 16,-13 0-64-16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29:44.868"/>
    </inkml:context>
    <inkml:brush xml:id="br0">
      <inkml:brushProperty name="width" value="0.05292" units="cm"/>
      <inkml:brushProperty name="height" value="0.05292" units="cm"/>
      <inkml:brushProperty name="color" value="#FF0000"/>
    </inkml:brush>
  </inkml:definitions>
  <inkml:trace contextRef="#ctx0" brushRef="#br0">4428 3716 3 0,'-91'-81'11'15,"12"1"-8"-15,15 0 0 16,19 5 16-16,20 10-2 16,19 14 26-16,6 11-39 15,24 15-4-15,1 13-81 16</inkml:trace>
  <inkml:trace contextRef="#ctx0" brushRef="#br0" timeOffset="111.01">4142 3258 17 0,'0'0'16'16,"0"0"-6"-16,0 0-9 16,0 0-1-16,0 0-31 15</inkml:trace>
  <inkml:trace contextRef="#ctx0" brushRef="#br0" timeOffset="566.24">4058 3371 157 0,'0'0'35'16,"0"0"61"-16,0 0 2 0,0 0 14 15,0 0-25-15,0 0-7 16,3 9 13-16,-3-9 21 16,0 0 41-16,0 0-13 15,0-5-11-15,0-10-23 16,0-7-74-16,-10 3-26 15,2 5 5-15,1 5-13 16,-4 9-4-16,-5 8-24 16,-9 29-15-16,-8 14 43 15,-3 13-9-15,9 9 5 16,8-7-5-16,16-13 3 16,3-19-6-16,13-14 6 15,14-18 6-15,9-6 7 0,6-30 14 16,4-17-3-1,-3-7-9-15,-7 4 2 0,-11 10-1 16,-10 16-8-16,-7 17 1 16,-8 11-6-16,0 11-9 15,-5 28-43-15,-10 17 55 16,2 13 6-16,4 0 17 16,9-6 0-16,0-10-22 15,10-17 1-15,14-15-4 16,12-15-62-16,12-6-188 15,4-30-237-15</inkml:trace>
  <inkml:trace contextRef="#ctx0" brushRef="#br0" timeOffset="778.25">4504 3553 586 0,'0'0'222'15,"0"0"-34"-15,0 0-41 16,0 0-36-16,0 0-36 16,100-16 29-16,-37-1-80 15,-2 2-20-15,-13 5-4 16,-17 8-121-16,-16 2-154 16,-15 7-170-16,-13 13-12 15</inkml:trace>
  <inkml:trace contextRef="#ctx0" brushRef="#br0" timeOffset="920.51">4494 3783 589 0,'0'0'186'0,"0"0"-9"15,0 0 19-15,0 0-99 16,94-12-38-16,-27-7-41 16,9-3-18-16,-9 2-64 15,-3 2-300-15,-13-3-160 16</inkml:trace>
  <inkml:trace contextRef="#ctx0" brushRef="#br0" timeOffset="1226.61">5159 3530 678 0,'0'0'260'0,"0"0"19"15,0 0-75-15,0 0-41 16,0 0-93-16,0 0-16 15,-9 10-24-15,6 16-17 16,-4 7 9-16,-1 10-14 16,-1 11-4-16,-1 4-4 15,10-1-32-15,10-2-48 16,29-19-16-16,13-21 0 16,6-15 38-16,-10-12 58 15,-13-27 13-15,-13-10 48 0,-15-4 57 16,-7 2-36-1,-3 4-45-15,-28 9-37 0,-20 19-12 16,-29 19-75-16,-29 29-256 16,-13 29-386-16</inkml:trace>
  <inkml:trace contextRef="#ctx0" brushRef="#br0" timeOffset="2284.55">3788 4411 336 0,'0'0'175'16,"0"0"-9"-16,0 0 50 15,0 0-30-15,0 0-34 16,0 0-72-16,-16-27-54 16,13 51-26-16,-3 13 0 15,0 15 18-15,-3 10 8 16,3 3-10-16,3-3 20 15,0-7-6-15,3-16-23 16,0-14-1-16,0-16-6 0,0-9 5 16,0 0 28-16,0-19 136 15,12-18-15-15,9-9-136 16,12-1-18-16,4 13-4 16,6 20-6-16,1 14-5 15,2 23-9-15,-3 25 9 16,-7 13-9-16,-17 3-25 15,-19 0 14-15,-9-8 20 16,-28-6 5-16,-8-13 10 16,2-14 6-16,1-13 0 15,8-10 5-15,4-5 5 16,6-23-16-16,12-4-85 16,11-6-170-16,1 1-212 15,22 2-188-15</inkml:trace>
  <inkml:trace contextRef="#ctx0" brushRef="#br0" timeOffset="2502.08">4392 4735 728 0,'0'0'247'15,"0"0"-27"-15,0 0-127 16,0 0-66-16,112-49-27 16,-64 41-2-16,-9 8-21 0,-9 0-133 15,-16 10-209-15,-12 9-6 16</inkml:trace>
  <inkml:trace contextRef="#ctx0" brushRef="#br0" timeOffset="2651.68">4180 5058 618 0,'0'0'124'0,"0"0"82"16,0 0-41-16,83 8 10 15,-6-24-126-15,14-6-46 16,0 0-3-16,3 5-192 16,-15 3-256-16,-10-2 122 15</inkml:trace>
  <inkml:trace contextRef="#ctx0" brushRef="#br0" timeOffset="2949.9">4980 4712 607 0,'0'0'104'15,"0"0"89"-15,112-49-80 16,-75 49-17-16,-4 2-28 15,-5 21-44-15,-10 13 25 16,-7 8 10-16,-11 9 5 0,-18 4-31 16,-32 7-16-1,-19 7-4-15,-2-2 2 0,15-8-9 16,26-14 1-16,30-17-7 16,36-18 0-16,43-12 21 15,28-4 6-15,14-20-27 16,1 4-23-16,-22 7-108 15,-37 13-8-15,-41 0-341 16</inkml:trace>
  <inkml:trace contextRef="#ctx0" brushRef="#br0" timeOffset="3665.23">3448 5891 322 0,'0'0'109'0,"0"0"33"15,0 0 44-15,-13-75-13 16,5 72-5-16,4 3-47 16,1 0-40-16,-6 8-70 15,3 23-7-15,0 17 1 16,-2 22 26-16,5 13 26 15,2 7 28-15,1 11-20 16,0 8 8-16,0 5-25 0,0 3-11 16,0-2-25-16,0 0-10 15,0-9-2-15,-7-15-4 16,2-21-111-16,-1-27-95 16,-3-30-69-16,-7-21-87 15,-5-50 60-15</inkml:trace>
  <inkml:trace contextRef="#ctx0" brushRef="#br0" timeOffset="4055.18">3205 6397 299 0,'0'0'261'16,"0"0"-122"-16,0 0 58 16,0 0-85-16,0 0-19 15,0 0-21-15,15-12-36 16,31-3 18-16,23-8 27 0,14-3-46 15,1 4-19-15,-7 10-16 16,-17 10 0-16,-21 2-3 16,-15 19-12-16,-14 10 8 15,-8 8-1-15,-2 6-3 16,-6 1 8-16,-15 2 3 16,9-3 5-16,3-8-1 15,9-7-4-15,3-9 3 16,25-13-1-16,11-6 4 15,10-23 5-15,-7-14 3 16,-9-9 3-16,-20-3 47 16,-13 0 56-16,-7 3-19 0,-17 5-51 15,-9 7-38 1,2 12-12-16,5 10-4 0,-2 12-11 16,0 0-36-16,2 22-149 15,4 15-80-15,10-1-130 16,12-6-1-16</inkml:trace>
  <inkml:trace contextRef="#ctx0" brushRef="#br0" timeOffset="4325.34">3998 6347 592 0,'0'0'197'16,"0"0"87"-16,0 0-143 15,0 0-13-15,83-19-67 0,-67 49 21 16,3 8 4-1,-8 8-30-15,-7 3 6 0,-4-4-13 16,0-6-10-16,0-7-39 16,0-11 6-16,0-11 1 15,0-5-5-15,0-5 6 16,0-19 45-16,5-18 45 16,5-14-78-16,1-6-8 15,1 3-8-15,2 7-4 16,-3 13-37-16,10 14-134 15,4 9-203-15,17 5-273 16</inkml:trace>
  <inkml:trace contextRef="#ctx0" brushRef="#br0" timeOffset="4595.82">4844 6067 786 0,'0'0'293'16,"0"0"100"-16,0 0-145 16,0 0-68-16,0 0-103 15,0 0-51-15,-19 0-16 16,8 32 7-16,-8 15 0 16,1 11-17-16,-1 9 0 0,1 5 0 15,12 1 0 1,6-3 0-16,15-13-5 0,37-13-217 15,18-14-46-15,9-16-67 16,-3-14-69-16,-15-5 25 16</inkml:trace>
  <inkml:trace contextRef="#ctx0" brushRef="#br0" timeOffset="4750.41">5228 6263 618 0,'0'0'319'16,"0"0"82"-16,0 0-137 15,0 0-202-15,0 0-56 16,0 0-6-16,-30 116 9 16,25-67-9-16,4-3-8 0,1-11-149 15,0-13-138-15,0-21-285 16</inkml:trace>
  <inkml:trace contextRef="#ctx0" brushRef="#br0" timeOffset="4924.95">5344 5983 677 0,'0'0'128'16,"0"0"-2"-16,0 0-48 16,0 0-78-16,0 0-18 15,0 0-122-15,28 20-91 0,-20-16-246 16</inkml:trace>
  <inkml:trace contextRef="#ctx0" brushRef="#br0" timeOffset="5097.49">5408 6324 742 0,'0'0'278'0,"0"0"-77"16,0 0-93-16,0 0-69 15,103-13-39-15,-63 6-20 16,-10 7-192-16,-13 0-176 0,-17 0-1 16</inkml:trace>
  <inkml:trace contextRef="#ctx0" brushRef="#br0" timeOffset="5225.16">5381 6505 374 0,'0'0'155'0,"0"0"62"16,0 0-8-16,0 0-36 15,126-5-130-15,-52-17-43 16,5 0-84-16,-4-6-260 16,-10 0-217-16</inkml:trace>
  <inkml:trace contextRef="#ctx0" brushRef="#br0" timeOffset="5665.97">6014 6249 581 0,'0'0'163'0,"0"0"99"16,0 0-94-16,0 0 2 15,0 0-36-15,0 0 7 16,-2-7-15-16,2 7-6 16,-1 0-12-16,1 0-34 15,-2 0-74-15,1 0 0 16,-1 0 0-16,2 0 0 15,-1 0 0-15,1 0 0 0,0 0 0 16,0 0 0 0,0 0 0-16,0 0 0 0,0-2 0 15,0-9 0-15,1-5-15 16,8-6-64-16,3 2 34 16,-6 3 2-16,-3 5 29 15,-3 5 14-15,0 5 0 16,0 2-2-16,0 0-8 15,0 9 7-15,-5 12 3 16,-5 7 41-16,4 10-20 16,3 5-11-16,3 6-4 15,0 8-4-15,0 2 0 16,-1-4 2-16,-8-4-8 16,-6-13-82-16,7-12-140 15,4-12-138-15,4-14-170 0</inkml:trace>
  <inkml:trace contextRef="#ctx0" brushRef="#br0" timeOffset="5847.52">6679 6232 759 0,'0'0'256'0,"0"0"73"16,0 0-159-16,0 0-74 15,0 0-85-15,0 0-11 16,18-47-121-16,-17 47-189 0,-1 0-229 16</inkml:trace>
  <inkml:trace contextRef="#ctx0" brushRef="#br0" timeOffset="6027.34">6703 6472 748 0,'0'0'85'0,"0"0"140"15,0 110-129-15,-8-43-36 16,-23 16-51-16,-20 12-9 16,-10-2-236-16,-2-13-189 0</inkml:trace>
  <inkml:trace contextRef="#ctx0" brushRef="#br0" timeOffset="6464.65">7680 6133 605 0,'0'0'94'16,"0"0"145"-16,0 0-11 15,0 0-79-15,0 0-59 16,0 0-68-16,-8 38-14 16,8 6 92-16,0 7-27 15,-1 7-17-15,1 3-37 0,0-1-15 16,0-2-4-1,4-8-112-15,20-13-157 0,16-20-121 16,9-17-40 0</inkml:trace>
  <inkml:trace contextRef="#ctx0" brushRef="#br0" timeOffset="6658.05">8009 5727 455 0,'0'0'242'0,"0"0"-110"0,0 0 63 16,0 0-129-16,0 0-48 15,0 0-18-15,-16-8 0 16,16 8-2 0,-3 0-17-16,-12 0-283 0,-4 0-186 15</inkml:trace>
  <inkml:trace contextRef="#ctx0" brushRef="#br0" timeOffset="6988.17">8570 6109 837 0,'0'0'90'16,"0"0"126"-16,0 0-10 0,0 0-64 15,0 0-75-15,0 0-63 16,-79 43 13-16,24-7-4 16,-8 1 3-16,5 1-9 15,9-2-5-15,15-4-2 16,10-6-9-16,15-4 5 16,3-2-2-16,6 1 0 15,0 1 6-15,4 2 2 16,19 1 12-16,11 1-5 15,15 0-5-15,10-2-4 16,9-1-2-16,-7-4-52 16,-6-4-154-16,-14-8-188 0,-9-7-185 15</inkml:trace>
  <inkml:trace contextRef="#ctx0" brushRef="#br0" timeOffset="7338.35">8785 6229 647 0,'0'0'167'0,"0"0"182"15,0 0-144-15,0 0-86 16,0 0-90-16,0 0 38 16,-6 78 20-16,14-37-31 15,-3-2-11-15,-5-3-29 0,0-6-5 16,0-11-7-16,0-7-4 15,0-8-25-15,0-4-8 16,0-9 33-16,3-18 13 16,14-14-11-16,13-12 0 15,16 2-2-15,5 7 0 16,-2 15 0-16,-5 19 0 16,-9 10-2-16,-4 25-12 15,-8 19 1-15,-10 9 9 16,-10 1 2-16,-3-2 0 15,-3-11-10-15,0-11-135 16,3-21-168-16,6-9-300 0</inkml:trace>
  <inkml:trace contextRef="#ctx0" brushRef="#br0" timeOffset="8205.19">9419 6240 412 0,'0'0'125'0,"0"0"-9"16,0 0 74-16,0 0-65 16,0 0-41-16,0 0-54 15,24-44-30-15,-24 44 0 16,0 0-58-16,0 16-172 15,-11-1-14-15,-2-1-229 16</inkml:trace>
  <inkml:trace contextRef="#ctx0" brushRef="#br0" timeOffset="8388.97">9574 6436 38 0,'0'0'473'0,"0"0"-404"0,0 0 107 15,7 77-26 1,-7-31-48-16,-22 7-12 0,-14 2-65 16,-11-2-7-16,-1-10-18 15,8-10 0-15,16-12-189 16,19-17-104-16,5-4-85 16</inkml:trace>
  <inkml:trace contextRef="#ctx0" brushRef="#br0" timeOffset="8621.71">10266 6203 777 0,'0'0'129'0,"0"0"162"15,0 0-52-15,0 0-123 16,0 0-95-16,0 0-21 15,-15 46 0-15,15 0 6 16,8 7-6-16,1 8-37 16,4 4-130-16,1-3-70 15,8-10-104-15,3-19 9 16</inkml:trace>
  <inkml:trace contextRef="#ctx0" brushRef="#br0" timeOffset="8811.31">10555 6309 583 0,'0'0'186'0,"0"0"118"15,0 0-228-15,0 0-71 16,0 0 14-16,-3 119-4 16,3-66-10-16,-1 0-5 15,-2 1-35-15,3-4-79 16,0-11-161-16,0-14-10 15</inkml:trace>
  <inkml:trace contextRef="#ctx0" brushRef="#br0" timeOffset="9029.1">10558 6392 472 0,'0'0'67'0,"0"0"41"15,0 0-4-15,0 0-37 16,0 0-25-16,0 0-26 16,-52 50 0-16,94-42 71 15,18-2-51-15,7-5-36 16,1-1-18-16,6 0-237 16,-3 0-32-16,4-3-149 15</inkml:trace>
  <inkml:trace contextRef="#ctx0" brushRef="#br0" timeOffset="9246.2">11128 6251 592 0,'0'0'184'0,"0"0"164"16,0 0-67-16,0 0-123 16,0 0-86-16,0 0-55 15,0 0-3-15,-30 56-5 16,30-15 3-16,0 8-8 15,0 7-4-15,0 4-21 0,-25 2-61 16,-6-6-103 0,-8-8-51-16,6-12-86 15,11-16 36-15,10-15-1 0</inkml:trace>
  <inkml:trace contextRef="#ctx0" brushRef="#br0" timeOffset="9388.91">10928 6615 196 0,'0'0'85'0,"-3"-72"53"16,3 49 14-1,0 6-71-15,0 7 53 0,0 8 0 16,14 2-19-16,17 0-74 16,15 0-14-16,8 0-16 15,0 0-11-15,-5 0-30 16,-10 0-194-16,-6-8-85 16</inkml:trace>
  <inkml:trace contextRef="#ctx0" brushRef="#br0" timeOffset="9567.42">10341 5679 669 0,'0'0'70'15,"0"0"61"-15,0 0-131 16,0 0 0-16,0 0-296 15,0 0-108-15</inkml:trace>
  <inkml:trace contextRef="#ctx0" brushRef="#br0" timeOffset="9798.79">11610 5942 850 0,'0'0'34'0,"0"0"79"16,124 46 9-16,-66 19-72 15,6 17 7-15,-10 20-48 16,-17 11-4-16,-34 6-5 16,-25 2-10-16,-63 2-3 15,-47-2-109-15,-45-13-179 16,-38-15-75-16</inkml:trace>
  <inkml:trace contextRef="#ctx0" brushRef="#br0" timeOffset="11418.23">2834 7054 711 0,'0'0'165'16,"0"0"62"-16,0 0-104 16,-91-16-61-16,64 35-26 15,3 2-23-15,6 4-8 16,15-1-5-16,3 1 0 15,8-3 0-15,20-4 7 16,3-3-3-16,1-3 14 16,-9-1-14-16,-12 5-4 15,-11 6-5-15,0 9 5 16,-18 9 7-16,-15 4 32 16,-7-2-11-16,12-6-15 0,8-7-13 15,17-9-2 1,3-8-2-16,3-1 4 0,15-1 6 15,3 3-2-15,0 1 0 16,-8 8-4-16,-8 7-2 16,-5 10 0-16,-15 5 2 15,-17 7 4-15,-2 1 3 16,9-6 60-16,17-4-58 16,14-12-9-16,46-18-85 15,26-12-159-15,16-20-386 16</inkml:trace>
  <inkml:trace contextRef="#ctx0" brushRef="#br0" timeOffset="12400.56">3223 8168 221 0,'0'0'93'16,"0"0"52"-16,0 0 16 16,21-71 30-16,-21 48 45 15,0-1-31-15,-8-1-62 16,-8 0-41-16,-5 4-32 16,-3 6-39-16,2 8-8 15,-8 7-23-15,-3 15-8 16,-4 28-13-16,-5 26 13 15,9 7 3-15,13 2-3 16,12-13 6-16,8-19-4 16,16-14 6-16,11-18 2 0,9-14 8 15,4-2 5-15,5-30 8 16,0-15-3-16,-6-10-16 16,-6-4-2-16,-8 5 5 15,-12 16-7-15,-4 15 0 16,-6 21-4-16,-1 4-1 15,-2 29-36-15,4 15 16 16,2 11 25-16,3 3 0 16,0-12 4-16,7-7-4 15,4-12 0-15,8-13-6 16,8-11-102-16,13-3-122 16,3-22-235-16,1-20-207 15</inkml:trace>
  <inkml:trace contextRef="#ctx0" brushRef="#br0" timeOffset="12628.95">3742 8085 540 0,'0'0'149'16,"0"0"25"-16,0 0 23 15,0 0-46-15,0 0-11 16,0 0 15-16,71 5-21 15,-21-5-58-15,2-8-60 16,-7 1-16-16,-5 3 0 0,-9 4-103 16,-14 0-105-1,-10 7-92-15,-7 8-132 0,-18-1 74 16</inkml:trace>
  <inkml:trace contextRef="#ctx0" brushRef="#br0" timeOffset="12778.56">3678 8358 602 0,'0'0'138'16,"0"0"149"-16,0 0-60 16,0 0-22-16,0 0-66 15,134 27-60-15,-68-30-53 16,-2-7-26-16,-8 2-26 16,-9-1-205-16,-20-2-329 0</inkml:trace>
  <inkml:trace contextRef="#ctx0" brushRef="#br0" timeOffset="14124.41">4955 8107 264 0,'0'0'161'15,"0"0"9"-15,0 0-23 16,36-81 13-16,-36 44-7 16,0 0-47-16,-5-4-43 15,-15 7-8-15,-3 4-25 16,-3 10-8-16,-2 13-22 16,-2 7 0-16,-6 30-7 0,-8 25 1 15,0 23 1-15,10 13 5 16,12-4-2-16,20-8 0 15,5-23-3-15,33-24 1 16,12-19 1-16,10-13 3 16,0-24 14-16,-7-21-3 15,-11-11-4-15,-12-3 4 16,-14 6-9-16,-11 13 5 16,-3 18 3-16,0 12 8 15,0 10 26-15,0 29-44 16,0 14-20-16,0 16 20 15,0 4 2-15,0-7 1 16,10-8-3-16,7-13 0 0,2-10 0 16,5-8 0-16,3-12-114 15,3-5-264-15,1-12-219 16</inkml:trace>
  <inkml:trace contextRef="#ctx0" brushRef="#br0" timeOffset="14344.83">5341 8199 601 0,'0'0'129'16,"0"0"46"-16,0 0-47 0,0 0 24 16,103 14-62-1,-40-13-47-15,5-1-30 16,-4 0-6-16,-6 0-7 0,-14 0-88 15,-16 0-91-15,-19-3-139 16,-9-15 104-16,-15-7-134 16</inkml:trace>
  <inkml:trace contextRef="#ctx0" brushRef="#br0" timeOffset="14517.38">5532 7996 496 0,'0'0'197'16,"0"0"68"-16,0 0-84 15,0 0-87-15,0 0-28 0,0 0-19 16,-27 92 2 0,27-34-13-16,0 10-21 0,0 3-15 15,0-5-4 1,-4-6-112-16,4-13-183 16,0-20-172-16</inkml:trace>
  <inkml:trace contextRef="#ctx0" brushRef="#br0" timeOffset="14967.03">6103 7899 572 0,'0'0'123'0,"0"0"56"16,0 0 21-16,0 0-138 15,0 0-20-15,0 0-22 16,-30 50 13-16,30 0-12 16,0 12 2-16,0 1-14 15,2-1-5-15,4-10-2 16,1-14-2-16,-4-14 2 16,2-11 1-16,-2-11-3 15,-3-2 4-15,3-4 21 16,6-21 0-16,7-9-21 15,9-3-2-15,5 8-4 16,4 8 2-16,-1 17-2 16,-1 4-1-16,-1 21 1 15,2 16-2-15,-5 9 0 0,-9 3 1 16,-11-2 1-16,-8-2-2 16,-12-12 4-16,-21-10 31 15,-7-12 19-15,-2-11-9 16,-4 0-3-16,7-16-17 15,8-13-21-15,10-2-150 16,21-1-239-16,3-1-233 16</inkml:trace>
  <inkml:trace contextRef="#ctx0" brushRef="#br0" timeOffset="15282.13">6770 8272 573 0,'0'0'250'0,"0"0"80"15,0 0-156-15,0 0-33 16,0 0-101-16,134 0-25 16,-74 4-15-16,-2 3-4 0,-10-1-17 15,-14-5-104-15,-7-1-74 16,-12 0-67-16,-11-10 14 16,-4-10-2-16,0-9-100 15</inkml:trace>
  <inkml:trace contextRef="#ctx0" brushRef="#br0" timeOffset="15462.82">7021 8090 307 0,'0'0'177'16,"0"0"-1"-16,0 0 33 15,-83-8-18-15,64 26-34 16,7 6-52-16,2 12-34 16,7 8-7-16,3 4-3 0,0 3-33 15,4-1-18-15,-1-1-10 16,-3-7-23-16,0-5-139 15,-4-14-85-15,-7-13-151 16,-2-10-55-16</inkml:trace>
  <inkml:trace contextRef="#ctx0" brushRef="#br0" timeOffset="15658.28">6758 8065 408 0,'0'0'152'15,"0"0"-22"-15,0 0-39 16,0 0-58-16,0 0 107 0,45 100-42 16,-5-57-55-16,9-1-25 15,3-2-5-15,-2-5-13 16,-4-8-7-16,-4-11-151 16,-2-13-129-16,-1-3-59 15</inkml:trace>
  <inkml:trace contextRef="#ctx0" brushRef="#br0" timeOffset="15798.91">7161 8114 404 0,'0'0'118'0,"0"0"53"16,-115 57-32-16,60-21 11 0,-14 4-62 16,-14 9-62-1,-1 2-26 1,8-12-115-16,31-18-375 0</inkml:trace>
  <inkml:trace contextRef="#ctx0" brushRef="#br0" timeOffset="16982.55">7629 8118 170 0,'0'0'93'16,"0"0"7"-16,0 0 23 15,0 0-49-15,0 0-1 16,0 0-5-16,-4-53 12 16,4 39-8-16,0 0-8 15,7 0-10-15,9 2-29 16,5 0-9-16,3 8-8 16,6 4-4-16,2 0-4 15,1 23 0-15,-3 10 2 16,-4 11 2-16,-1 5-4 15,-12 3-1-15,-11-1-2 0,-2-1 3 16,-27-2 0 0,-16-4 1-16,-8-8-1 0,2-8 2 15,15-11-1-15,13-9 5 16,15-8-4-16,6 0 14 16,13-21 33-16,26-8-19 15,22-6-30-15,11-5 5 16,2 1-4-16,-11 1 3 15,-21 2-1-15,-18 7 0 16,-20 3 15-16,-4 4 67 16,-15 3-15-16,-6 6-24 15,-4 6-2-15,6 7-12 16,-1 5-15-16,-1 17-8 16,2 13-7-16,4 5-2 15,7 8-4-15,8 6 1 0,2 4 3 16,23-3 1-16,8-2-1 15,0-14-31-15,1-11-23 16,-4-13-48-16,-3-10-54 16,3-5-132-16,12-9-56 15</inkml:trace>
  <inkml:trace contextRef="#ctx0" brushRef="#br0" timeOffset="17510">8892 7802 449 0,'0'0'133'15,"0"0"19"-15,0 0-36 16,0 0-46-16,0 0-14 0,0 0-20 16,-44-9 44-16,8 9 42 15,-4 0-41-15,-1-8-41 16,3-8-24-16,9-1-3 15,11 0 0-15,11 2-4 16,5 3 10-16,2 8 1 16,0 3 5-16,0 1-25 15,0 0-8-15,0 15-20 16,11 9 24-16,4 8 4 16,-5 4 2-16,1 4 0 15,-8 10 4-15,-3 8 12 16,0 6 5-16,0 4 13 15,-11 3 0-15,-4-3 0 16,-3-1-15-16,-1-7-13 0,10-4 0 16,6-4-8-16,3-13-52 15,23-9-121-15,23-16-153 16,13-14-141-16</inkml:trace>
  <inkml:trace contextRef="#ctx0" brushRef="#br0" timeOffset="17727.26">9025 8193 641 0,'0'0'269'0,"0"0"52"16,0 0-140-16,0 0-47 16,0 0-134-16,0 0 0 0,-18 47 0 15,18-10 0-15,0 7 2 16,0 4 6-16,0 0-8 15,0-6-80-15,11-7-78 16,5-15-87-16,1-16-148 16,3-4-30-16</inkml:trace>
  <inkml:trace contextRef="#ctx0" brushRef="#br0" timeOffset="17893.27">9186 7974 276 0,'0'0'333'0,"0"0"-143"0,0 0 54 16,0 0-128-16,0 0-97 15,0 0-19-15,0-34-166 16,0 44-216-16,0 2-162 16</inkml:trace>
  <inkml:trace contextRef="#ctx0" brushRef="#br0" timeOffset="18251.16">9407 8029 536 0,'0'0'96'15,"0"-87"104"-15,15 53 0 0,6 8-78 16,-2 11-33-16,-2 12-58 15,-1 3-22-15,-1 17-9 16,3 21 0-16,-5 15 1 16,-4 12 1-16,-6 8 12 15,-3 2-8-15,0 0 14 16,0 0-15-16,-3-4-3 16,-1-7 5-16,-1-10-7 15,1-10-3-15,-1-9-5 16,-2-8 5-16,-6-8-1 15,-6-8-1-15,-6-6 5 16,-5-5 14-16,-6 0 39 0,-2-4-10 16,1-8-39-16,4 0-4 15,7 1-114-15,13-2-314 16</inkml:trace>
  <inkml:trace contextRef="#ctx0" brushRef="#br0" timeOffset="18914.24">10083 8308 378 0,'0'0'168'16,"0"0"-34"-1,0 0 18-15,0 0 3 0,0 0-55 16,0 0-18-16,119 24 42 16,-37-20-80-16,0-1-22 15,-6-1-21-15,-15-1-1 16,-16 2-65-16,-19 1-79 16,-16-1-105-16,-10-3-10 15,-12 0-11-15</inkml:trace>
  <inkml:trace contextRef="#ctx0" brushRef="#br0" timeOffset="19084.79">10378 8148 392 0,'0'0'249'16,"0"0"-98"-16,0 0 12 16,0 0 8-16,-24 92 18 15,23-46-84-15,-2 9-49 16,-5 1-35-16,-2 3-21 15,4-4-94-15,6-13-263 16,0-21-301-16</inkml:trace>
  <inkml:trace contextRef="#ctx0" brushRef="#br0" timeOffset="19638.69">11179 8157 686 0,'0'0'83'0,"0"0"123"16,0 0-5-16,0 0-103 15,0 0-72-15,0 0-22 16,-42 67 5-16,69-24-4 15,21 0-1-15,19-4-4 0,6-10-36 16,-3-12-69-16,-16-17-21 16,-23-6 39-16,-22-28 87 15,-9-11 13-15,-9-5 39 16,-12 3 51-16,2 7 8 16,3 11 10-16,5 11 48 15,5 10-33-15,4 8-15 16,-2 3-121-16,3 30-7 15,1 20 3-15,0 20 4 16,5 13 2-16,9 15 1 16,-3 7-3-16,-4 7 0 15,-7 4-1-15,-2 2-7 16,-23 2-63-16,-6-5 44 0,-8-13 6 16,-3-20 9-16,-8-32 4 15,-10-28-1-15,-10-25 9 16,-5-23 19-16,2-37-3 15,12-25-3-15,24-21-9 16,23-8 16-16,14-1-7 16,31 12-13-16,26 18-39 15,18 23-111-15,8 23-146 16,1 16-169-16,-2 8-67 16</inkml:trace>
  <inkml:trace contextRef="#ctx0" brushRef="#br0" timeOffset="20141.29">12075 7839 428 0,'0'0'109'16,"0"0"-24"-16,0 0 2 15,0 0 42-15,0 0-1 16,-89 31-26-16,37-31-46 16,-5 0-9-16,-1 0-21 15,7 0-19-15,14-9-7 0,14 1 12 16,12 5-9-16,9 3-3 15,2 0 0-15,0 0 0 16,0 0 5-16,0 0 1 16,0 0-6-16,0 17 0 15,2 3 54-15,8 10-7 16,-3 6-5-16,1 6 14 16,-2 3 2-16,1 5-16 15,-5 6 4-15,-2 5 6 16,0 6-6-16,0 8-7 15,-7 1-7-15,-6 2-13 0,1 0-13 16,2-3 0-16,3-4-6 16,7-6-2-16,0-9-103 15,10-10-89-15,22-18-92 16,12-18-197-16,13-10-29 16</inkml:trace>
  <inkml:trace contextRef="#ctx0" brushRef="#br0" timeOffset="20703">12240 8318 315 0,'0'0'178'0,"0"0"-6"15,0 0 47-15,0 0-29 16,0 0-45-16,0 0-64 15,-5-8-41-15,-1 9-12 16,4 10 9-16,-1 5 8 16,3 4-10-16,0 10 11 15,-1 7-12-15,-1 8-7 0,-5 2 16 16,1 3-26 0,0-4-7-16,2-2-10 15,4-6 0-15,0-9-68 0,19-7-106 16,18-12-29-16,7-10-100 15,2-5-7-15,-6-24-151 16</inkml:trace>
  <inkml:trace contextRef="#ctx0" brushRef="#br0" timeOffset="20996.21">12445 7932 470 0,'0'0'133'0,"0"0"-7"0,0 0-59 15,0 0-14-15,0 0-52 16,0 0 19-16,35 7 33 16,-10-7-4-16,-4 0-34 15,-11-8-3-15,-8-12 3 16,-2-5 1-16,-18 2-6 15,-13 4-10-15,-4 8 1 16,-2 11-6-16,3 0 1 16,2 25-41-16,13 14-143 15,16 9-9-15,3 5-173 16</inkml:trace>
  <inkml:trace contextRef="#ctx0" brushRef="#br0" timeOffset="21422.84">12969 8061 334 0,'0'0'160'0,"0"0"23"15,0 0 8-15,54-89 23 0,-35 67-70 16,2 7-41-16,-2 5-12 16,-1 10-39-16,-1 0-29 15,-3 14-23-15,0 22-6 16,-5 15 4-16,-6 11 2 16,-3 8 0-16,0 7 0 15,-8 6-4-15,-2 5 2 16,-2 0 2-16,3-1-1 15,0-4-3-15,-3-4 4 16,-3-8 0-16,-1-11 0 16,1-17 2-16,0-16 20 15,6-12 5-15,3-10-4 16,0-5 11-16,-9 0 9 16,-16-3-22-16,-20-9-21 0,-37 2-75 15,-36 3-226 1,-43 0-283-16</inkml:trace>
  <inkml:trace contextRef="#ctx0" brushRef="#br0" timeOffset="25113.46">2434 8981 573 0,'0'0'128'16,"0"0"102"-16,0 0-12 0,0 0-99 15,25-92-6-15,13 70-48 16,5 12-48-16,-6 10 3 15,-7 7-20-15,-15 27 2 16,-15 15-2-16,-9 10 12 16,-30 4 26-16,-16 0-21 15,0-5-11-15,11-10 7 16,16-13-9-16,16-14-4 16,12-8-4-16,6-1 4 15,24 0 2-15,10 6 8 16,9 5-9-16,7 5 1 15,-4 5 2-15,-8 1-2 0,-12 2-2 16,-19 0 2-16,-13 6 27 16,0 4 12-16,-22 9 7 15,-9-1-26-15,-2-1-14 16,9-1-6-16,6-5 3 16,12-7-5-16,6-1-4 15,0-9-3-15,15-1-5 16,1-5 0-16,-7-3 10 15,-9 0-4-15,-4 5-3 16,-42 3 1-16,-26 5-17 16,-19 1-99-16,0-15-108 15,22-20-306-15</inkml:trace>
  <inkml:trace contextRef="#ctx0" brushRef="#br0" timeOffset="76080.71">5920 8900 156 0,'0'0'83'16,"0"0"-5"-16,0 0-7 16,0 0 8-16,0 0 18 15,0 0-29-15,0 0 7 0,-2-5 8 16,2 5-12-16,-1 0-2 15,1 0-6-15,0 0-23 16,0 0-16-16,4 0-10 16,17 0 28-16,10 6 14 15,5-1-18-15,0 2-3 16,7-2-7-16,-1 0 10 16,0 2-11-16,2-1 17 15,0 0-13-15,2 1 18 16,5 0-13-16,4-2-2 15,12 3-1-15,9-4-3 16,9 1-5-16,17 3 0 0,9-1 3 16,12 2-7-1,8-1-13-15,3-3-4 0,5 2 5 16,-2 0-5-16,-1 4 4 16,-1 2 0-16,0 2-4 15,6-3 2-15,0 1 5 16,16 0-11-16,6-4-4 15,3 4 2-15,7-1 2 16,-9 3 0-16,-13 6 4 16,-17 1-2-16,-34-5 4 15,-31-5-6-15,-32-7 0 16,-22-5-6-16,-11 0 6 16,-1 0 0-16,0 0-2 0,3-2-2 15,-6-7-39 1,0-5-42-16,0 0-69 0,-34 3-140 15,-30 1-134-15,-20 2 11 16</inkml:trace>
  <inkml:trace contextRef="#ctx0" brushRef="#br0" timeOffset="76680.88">6030 9191 354 0,'0'0'152'16,"0"0"0"-16,0 0-19 16,0 0 1-16,0 0 12 15,0 0-43-15,-19-17-39 0,19 17-27 16,1 0-28-16,23 2-3 15,16 8 52-15,23 2 19 16,25-6-17-16,27-2 3 16,34-4 10-16,48 0-32 15,53 0 25-15,53 0 18 16,42-5-72-16,11 3-8 16,-7 2 4-16,-35 0-7 15,-41 10-1-15,-45 4 0 16,-46-1 2-16,-44-2 12 15,-49-3-14-15,-39-4 0 16,-32-4 0-16,-17 0 0 0,-1 0 34 16,0 0 23-1,0 0-40-15,0-1-3 0,0-2-12 16,0 0 2-16,0 3-4 16,0-2-26-16,0-1-109 15,-10-3-106-15,-23-10-180 16,-23-22-160-16</inkml:trace>
  <inkml:trace contextRef="#ctx0" brushRef="#br0" timeOffset="80091.84">6164 8792 193 0,'0'0'25'0,"0"0"28"15,0 0-17-15,0 0-8 16,0 0 20-16,0 0 8 16,0 0-17-16,0 0-20 15,6 0 2-15,15 5 20 16,9 5 1-16,9-1-20 16,13 3 3-16,24-2 15 15,36-2-4-15,53 3-3 16,53 1-14-16,58 3-12 0,39 2-7 15,15 2 0-15,-13 0 0 16,-38 1 0-16,-55-1-8 16,-64-5-4-16,-62-6 5 15,-55-4 4-15,-29-4-1 16,-14 0-10-16,0 0 14 16,0 0 7-16,0 0 8 15,0-1 26-15,0-2 4 16,0 0-10-16,0 1-20 15,4 2-15-15,2 0-11 16,5 11-95-16,-2-10-104 0</inkml:trace>
  <inkml:trace contextRef="#ctx0" brushRef="#br0" timeOffset="81574.92">9780 7796 254 0,'0'0'7'16,"0"0"17"-16,0 0 38 16,-91-96-9-16,64 70 19 0,0 3-9 15,-1 1-23-15,2 3 10 16,-5-1 5-16,-6 0-27 15,-6-4-2-15,-14 2 4 16,-3 1 5-16,-1-1 3 16,-3 5-12-16,6 0 25 15,-2 2-26-15,-7 3-16 16,-2 3-1-16,-5 1-2 16,1 5 17-16,-6 3-3 15,-8 0-5-15,-4 0-6 16,-1 11 0-16,8 2 5 15,10 4 4-15,3 3-6 16,6 3-10-16,2 4 12 0,6 2 2 16,10 4-6-1,2 4-1-15,-1 1-1 0,2 0-3 16,0 1 18-16,2 1-7 16,6-2-4-16,1 0-7 15,6-4 7-15,5 2 4 16,5 0 4-16,5 6-12 15,1 5 6-15,1 2 0 16,3 1 8-16,3-3-4 16,2-3-4-16,1-5 3 15,3-4 1-15,0 1 6 16,0 1-11-16,0 1 0 0,1 4-2 16,8-1-1-1,0-2 3-15,-1 2-4 16,2-3-3-16,3 1-2 0,4 0 9 15,4-2-9-15,4 1 3 16,6-4-7-16,7-2 2 16,2-2 0-16,3-1 13 15,2-1-15-15,3-2 6 16,-2-1 2-16,0-1-4 16,-2-3-1-16,-3-1 1 15,-2-1-4-15,7-3 2 16,5-3-2-16,9-2 0 15,7-3 6-15,13 0-4 16,7-2 2-16,2 2-2 16,-2 3-2-16,-3 0 3 0,-6 1-3 15,-2-4 2-15,-10-4 0 16,-2-4 2-16,-6 0-2 16,0 0 6-16,4-12-1 15,2-2-3-15,0-5 0 16,-1-3-4-16,-5 0 0 15,-2-2 2-15,-3 0-2 16,-1-1 0-16,0-4 0 16,-4-2-2-16,0-3 8 15,-5-4-10-15,0 2 10 16,-7 1-2-16,-5-1-4 16,-4 3 3-16,-6 0 11 0,-6-1 17 15,-3 1 2-15,-6-6-18 16,-2-4 17-1,-4-4-3-15,0-8-17 0,0-3-12 16,0-3 2-16,-13-4 5 16,-2-1-1-16,-6-3 2 15,-6-2 4-15,-10 2-8 16,-15 2 6-16,-20 5-1 16,-25 1-9-16,-37 5 0 15,-42 13-3-15,-52 21-29 16,-69 22-114-16,-49 34-126 15,-51 39-57-15,-53 24-236 16</inkml:trace>
  <inkml:trace contextRef="#ctx0" brushRef="#br0" timeOffset="89899.76">4698 11595 134 0,'0'0'313'0,"0"0"-164"0,0 0 66 16,11-102-8-16,-13 69-37 15,-13 0-61-15,-7 3-24 16,-4 8-31-16,1 8 18 16,1 7-47-16,0 7-19 15,-3 7-6-15,-1 28-10 16,-3 17 0-16,5 14 9 15,10 6-3-15,13-4 0 16,3-14-8-16,24-14 9 16,12-14-3-16,5-17 6 15,3-9 8-15,-4-15 13 16,-1-18-8-16,-8-9 10 16,-8-7 4-16,-6 1-12 15,-6 6-9-15,-4 11 7 16,-2 18 18-16,-4 13 14 0,4 9-45 15,2 27-39-15,5 18 35 16,3 8 4-16,4 1 4 16,1-5-4-16,7-7-4 15,-2-8 4-15,6-13-31 16,4-16-161-16,2-14-99 16,6-17-195-16</inkml:trace>
  <inkml:trace contextRef="#ctx0" brushRef="#br0" timeOffset="90125.17">5214 11560 532 0,'0'0'259'0,"0"0"24"15,0 0-92-15,0 0-42 16,0 0-45-16,125-21-60 15,-78 8-14-15,-1 4-24 16,-10 3-6-16,-11 4-86 16,-14 2-149-16,-11 0-132 15,0 5 2-15,-23 7-30 16</inkml:trace>
  <inkml:trace contextRef="#ctx0" brushRef="#br0" timeOffset="90275.56">5144 11730 386 0,'0'0'156'0,"0"0"-13"0,0 0 20 16,0 0 36-16,0 0-23 16,120 24-64-16,-52-24-63 15,2-14-32-15,-6 3-17 16,-12 4-136-16,-8 1-307 16,-4 0-109-16</inkml:trace>
  <inkml:trace contextRef="#ctx0" brushRef="#br0" timeOffset="90754.81">6141 11375 472 0,'0'0'167'15,"0"0"87"-15,0 0-68 16,0 0-42-16,0 0-16 16,0 0-24-16,-57-57-36 0,54 57-31 15,0 0-34 1,-2 0-3-16,-4 3-9 0,-4 18 9 15,1 9-2-15,6 6 2 16,4 6 0-16,2 2-8 16,2 2 6-16,23-1-26 15,1-12-21-15,9-8 35 16,1-13-4-16,3-10 18 16,6-2 5-16,3-18 7 15,-1-17 18-15,-5-14 29 16,-12-12-14-16,-14-2-4 15,-16 0-27-15,-5 3 3 16,-37 7-13-16,-24 13-8 16,-25 19-4-16,-25 21-38 0,-17 28-125 15,-12 46-281-15,-1 28-168 16</inkml:trace>
  <inkml:trace contextRef="#ctx0" brushRef="#br0" timeOffset="92412.49">4646 12590 234 0,'0'0'175'15,"0"0"-6"-15,0-86-5 16,0 74-61-16,0 7 42 16,0 5-29-16,0 0-44 15,0 2-67-15,0 27 9 16,0 19-7-16,0 15 56 16,0 9-6-16,0 2-30 15,0-4-5-15,-8-4 30 16,-3-12 8-16,2-13-16 15,4-18-23-15,5-13 13 16,0-9-14-16,0-1 32 16,0 0 90-16,0-18 17 0,14-15-69 15,17-6-90-15,15 5 0 16,9 14-11-16,3 18-9 16,-1 5-25-16,-9 27 6 15,-12 12-16-15,-14 6-10 16,-19 0 40-16,-6-3 7 15,-28-5 16-15,-13-9 2 16,-5-11 0-16,3-11 6 16,6-7 11-16,4-2-9 15,6-7 12-15,8-11-20 16,8-2-65-16,14 0-134 16,2 1-110-16,32-3-103 15,15-2-90-15</inkml:trace>
  <inkml:trace contextRef="#ctx0" brushRef="#br0" timeOffset="92644.88">5299 12891 703 0,'0'0'72'0,"0"0"50"15,0 0 1-15,0 0-96 16,0 0 8-16,91 0-12 0,-46-3-15 16,-6 1-8-1,-8 2-2-15,-12 0-101 0,-11 2-189 16,-8 6 25-16,-6 1-119 16</inkml:trace>
  <inkml:trace contextRef="#ctx0" brushRef="#br0" timeOffset="92793.49">5242 13090 475 0,'0'0'77'16,"0"0"27"-16,0 0 4 15,0 0 46-15,80 11-29 16,-25-11-81-16,6-6-23 16,2-5-20-16,-8 2-1 0,-9-3-233 15,-13-3-191 1</inkml:trace>
  <inkml:trace contextRef="#ctx0" brushRef="#br0" timeOffset="93191.48">6076 12729 536 0,'0'0'33'16,"0"0"76"-16,0 0 2 16,0 0 0-16,66-75-6 0,-38 67-48 15,5 8-35-15,6 0-14 16,-5 22 0-16,0 11 13 16,-8 12 2-16,-14 3 2 15,-12 8-13-15,-3 2-8 16,-32 2 16-16,-14 1-2 15,-9-8 1-15,7-7 38 16,13-15-32-16,23-11 4 16,15-10-16-16,13-8-8 15,41-2 42-15,31-12 81 16,25-10-90-16,7-1-20 16,-18 7-18-16,-27 6 0 15,-30 6-2-15,-20 4-75 0,-20 0-91 16,-7 14-164-1,-40 3-103-15</inkml:trace>
  <inkml:trace contextRef="#ctx0" brushRef="#br0" timeOffset="95592.07">2283 14066 378 0,'0'0'42'0,"0"0"16"15,0 0 66-15,0 0-60 16,0 0 26-16,0 0 7 16,0 0-12-16,-22 71-36 15,16-31 4-15,0 12 31 16,0 3 6-16,0 5 7 16,-7-1-29-16,-1-1-7 15,1-7-1-15,5-12 3 16,7-12-5-16,1-13-44 15,4-7 21-15,25-5 23 0,15-2 61 16,12 0-20-16,9-12-56 16,-8 1-19-16,-14 3-24 15,-18 5 11-15,-14 1-11 16,-5 0 0-16,-6 2-2 16,3 0-41-16,-3 0-22 15,0 0-13-15,0 0-30 16,0 0-22-16,0 0-91 15,0 0-5-15,-3-1-65 16,0-13-40-16,3-11-56 16</inkml:trace>
  <inkml:trace contextRef="#ctx0" brushRef="#br0" timeOffset="95855.37">2759 14093 567 0,'0'0'169'16,"0"0"74"-16,0 0 36 16,0 0-121-16,0 0-47 15,0 0-67-15,-6 44-36 16,6 7 55-16,0 10 25 16,6 1-45-16,5 3-10 0,-1-4-7 15,-7-8 3 1,-3-10-23-16,0-15-6 0,0-11 0 15,0-11 0-15,0-3-139 16,7-3-115-16,17-11-79 16,9-22-246-16</inkml:trace>
  <inkml:trace contextRef="#ctx0" brushRef="#br0" timeOffset="97098.27">3441 14216 363 0,'0'0'184'16,"0"0"-12"-16,0 0 37 16,0 0-52-16,0 0-26 15,0 0-29-15,-6-4-23 16,6 4 0-16,0 0-3 16,0 0-20-16,0 0-8 15,0 0-31-15,0 0 1 16,0 0-14-16,0 0-4 15,0 6-122-15,-6 12-184 16,-6 6-65-16,-6 3-57 0</inkml:trace>
  <inkml:trace contextRef="#ctx0" brushRef="#br0" timeOffset="97325.55">3332 14589 343 0,'0'0'133'16,"0"0"-19"-16,0 0 6 15,0 0-5-15,0 0 15 16,0 0-27-16,56-27-23 16,-51 23-14-16,-2 0-2 0,-3 3-28 15,0-2-27 1,0 3-9-16,-9 0-130 0,-9 0-313 15,2 5-83-15</inkml:trace>
  <inkml:trace contextRef="#ctx0" brushRef="#br0" timeOffset="99498.17">4837 13542 143 0,'0'0'65'0,"0"0"24"16,0 0-31-16,0 0-7 15,0 0 18-15,0 0 10 16,0 0-6-16,-9-5 15 15,7 7 14-15,-1 4-1 0,2 0-20 16,-1 2-18-16,-1 6 9 16,-1 6-8-16,-2 8-13 15,-3 9-3-15,0 6 6 16,0 2-4-16,3 0 4 16,3-9-7-16,3 0-14 15,0-5-28-15,3-4 9 16,9-1-8-16,0-2-3 15,6-1-3-15,-3-5-34 16,10-7-127-16,5-11-2 16,3-2-43-16,4-25-55 15,-4-9 2-15,-9-8-55 16</inkml:trace>
  <inkml:trace contextRef="#ctx0" brushRef="#br0" timeOffset="99755.54">4977 13419 125 0,'0'0'94'15,"0"0"14"-15,0 0 39 16,0 0-16-16,0 0-16 0,0 0-6 15,12-18-30-15,-9 13-50 16,1 3-11-16,-4 2-18 16,6 0-71-16,6 7-173 15,6 11-20-15,0 5-112 16</inkml:trace>
  <inkml:trace contextRef="#ctx0" brushRef="#br0" timeOffset="100061.8">5265 13643 262 0,'0'0'95'15,"0"0"-12"-15,0 0 9 16,0 0-7-16,0 0 26 15,0 0-7-15,30 0 5 16,-12 0-29-16,4 0-47 16,3 0-11-16,5 0-14 15,3 0-7-15,1 0-2 16,-1 0-9-16,-5 0-59 16,-5 0-39-16,-11 3-1 15,-11 6-19-15,-1 4 5 16,-13 3-18-16,-14 1-49 15</inkml:trace>
  <inkml:trace contextRef="#ctx0" brushRef="#br0" timeOffset="100369.34">5211 13964 385 0,'0'0'131'0,"0"0"-37"16,0 0-14-16,0 0 21 16,0 0 1-16,0 0-20 15,42 0-17-15,-12 0-18 16,1 0 2-16,2-3-2 0,6-3-21 16,2 1-14-16,-3 2-7 15,-2 0 4-15,-8 3-8 16,-4 0-1-16,-8 0-1 15,-4 0-4-15,-7 0-44 16,-1 0-67-16,1 0-121 16,6 0 29-16,6-1 1 15,10-1 54-15</inkml:trace>
  <inkml:trace contextRef="#ctx0" brushRef="#br0" timeOffset="100667.56">6175 13549 475 0,'0'0'132'0,"0"0"49"15,0 0-57-15,0 0-15 16,0 0-6-16,0 0-69 15,-11-23-34-15,11 34-10 16,0 20 10-16,0 10 40 16,5 5 5-16,1 0-20 15,-2-3-20-15,-4-5 2 16,3-4-3-16,-3-6-4 16,6-6 0-16,5-2-39 0,5-6-235 15,-7-9-175-15</inkml:trace>
  <inkml:trace contextRef="#ctx0" brushRef="#br0" timeOffset="102971.75">4409 14506 339 0,'0'0'141'16,"0"0"-2"-16,0 0 27 15,0 0 42-15,0 0-57 16,0 0-50-16,0 0-47 0,0-40-24 16,0 40-13-1,0 0 3-15,0 0-20 0,0 0 0 16,0 0-4-16,0 17 4 15,0 12 0-15,0 5 6 16,6 7-4-16,4-2-2 16,5-1 0-16,4-3 0 15,4-8-4-15,1-13 4 16,4-13 2-16,5-1 9 16,4-28 15-16,-1-10-8 15,-6-9-12-15,-11-6 11 16,-7 0-10-16,-12 3-3 15,0 8 4-15,0 10-1 16,-9 11 25-16,2 8 31 16,1 6 7-16,1 5-8 0,2 1-45 15,0 1-17-15,0 0-17 16,-7 10 1-16,1 17 8 16,3 10 8-16,6 14-2 15,0 11-5-15,0 15 7 16,3 22 0-16,0 10-2 15,-3 15 2-15,0-1 0 16,-12-2-4-16,-9-4 2 16,0-12-4-16,-4-17 6 15,5-26 0-15,3-24-2 16,3-27 2-16,1-11 2 16,-7-38 39-16,-5-27-24 0,-2-25-13 15,8-20-4-15,10-8-13 16,9 7-65-16,3 12-64 15,19 20-40-15,11 21-49 16,3 11-124-16,1 11-18 16</inkml:trace>
  <inkml:trace contextRef="#ctx0" brushRef="#br0" timeOffset="103204.14">4464 13930 536 0,'0'0'82'16,"0"0"35"-16,0 0 30 15,0 0-73-15,0 0 10 16,0 0-31-16,-6-18-53 15,6 18-117-15,-3 15-285 16</inkml:trace>
  <inkml:trace contextRef="#ctx0" brushRef="#br0" timeOffset="105124.13">7969 6856 92 0,'0'0'6'15,"0"0"13"-15,0 0 22 16,0 0 11-16,0 0-2 15,0 0 0-15,-91-44-33 16,82 39-13-16,5 3-4 16,2 2 0-16,-1 0 0 0,3 0 0 15,0 3-3-15,0 11 0 16,33 8 3-16,43 4 2 16,51 3 19-16,67-6 9 15,65 0-13-15,32-7 22 16,18-2-13-16,-12 2-8 15,-32-4-10-15,-45 0-5 16,-65-4-1-16,-63-6-1 16,-53-2 0-16,-39 0-1 15,-40 0-12-15,-60-1-56 16</inkml:trace>
  <inkml:trace contextRef="#ctx0" brushRef="#br0" timeOffset="106137.61">5808 14400 390 0,'0'0'90'0,"0"0"28"0,0 0 30 16,0 0-28-16,0 0 4 15,0 0-29-15,0 0-37 16,-9-2-45-16,9 22-10 16,0 10 66-16,-2 5-30 15,-4 4-4-15,-1 4-6 16,-5 4-9-16,0-4-16 15,7-5 9-15,4-6-11 16,1-10-2-16,3-12 0 16,24-10-120-16,12-3-30 15,9-26-61-15,7-5 0 16,-8-5 43-16,-9-2-85 0</inkml:trace>
  <inkml:trace contextRef="#ctx0" brushRef="#br0" timeOffset="106407.82">5972 14074 389 0,'0'0'87'0,"0"0"-13"16,0 0-22-16,0 0-30 15,0 0 10-15,0 0 52 16,48 46-6-16,1-46-35 15,-7 0-18-15,-17-7 2 0,-10-10 36 16,-15-3 23-16,-3-2-58 16,-24 4-28-16,-6 7-11 15,-2 9 9-15,5 2-31 16,9 27-95-16,9 10-82 16,12 6-34-16,0 2-153 15</inkml:trace>
  <inkml:trace contextRef="#ctx0" brushRef="#br0" timeOffset="106873.6">6725 14154 464 0,'0'0'146'16,"0"0"32"-16,0 0-49 15,0 0-52-15,0 0 29 16,0 0-28-16,-9 41-4 16,-6-21-17-16,-12 8-18 15,-13 4-21-15,-20 9 9 16,-20 7-19-16,-5-2-3 0,3-4-3 15,18-11 6-15,28-14-6 16,22-11-4-16,14-3-4 16,0 2 6-16,19 6 0 15,19 7 79-15,10 2 3 16,12 6-38-16,1 0-26 16,-3 1-18-16,-6-2 4 15,-10-3-2-15,-11-3-2 16,-10-4 0-16,-9-5 1 15,-3-4-4-15,-5-5-1 16,-2 0-31-16,-2-1-59 16,3 0-79-16,3 0-66 0,6-7-137 15,4-12-26 1</inkml:trace>
  <inkml:trace contextRef="#ctx0" brushRef="#br0" timeOffset="107299.61">6889 14347 547 0,'0'0'119'0,"0"0"105"16,0 0-44-16,0 0-46 15,0 0 15-15,0 0-47 16,0-7-59-16,0 14-43 0,5 13 4 15,2 11 6 1,0 8 17-16,-2 7-20 0,-2 5 5 16,-3 2 9-16,0-2 23 15,0-4-21-15,0-9-9 16,0-11-1-16,0-13-1 16,0-10-10-16,0-4 15 15,0-14 101-15,3-27 55 16,18-14-155-16,10-10-18 15,11 5 0-15,4 10-4 16,-4 18-10-16,-6 17 12 16,-6 15 0-16,-5 8-14 15,0 31-11-15,-1 12 13 0,-9 7 12 16,-7-2-6-16,-8-6 6 16,0-8-8-16,0-11-121 15,0-22-275-15,3-9-407 16</inkml:trace>
  <inkml:trace contextRef="#ctx0" brushRef="#br0" timeOffset="109487.92">8536 14253 273 0,'0'0'117'0,"0"0"-1"0,0 0-9 16,0 0-13-16,0 0-19 16,-27-87-16-16,6 70-7 15,5 5 7-15,4 9-15 16,-3 3-13-16,-3 15-31 15,-7 20-7-15,-5 10 7 16,3 5 0-16,8-1 0 16,11-6-2-16,8-6-1 15,0-9-6-15,24-9 5 16,4-8 4-16,8-11 3 16,3 0 43-16,4-18 9 15,-4-10-25-15,-8-4 13 0,-10 2 2 16,-10 5 14-16,-8 8 4 15,-3 6 22-15,0 7 11 16,0 4-21-16,0 0-58 16,0 0-17-16,0 20-33 15,7 14 30-15,6 12 3 16,-2 12 5-16,4 8-3 16,-9 8 2-16,-6 12-4 15,0 6 0-15,0 0 12 16,-10-11-12-16,2-14 4 15,5-22-4-15,3-17-2 16,0-14-104-16,0-14-128 16,3-1 18-16,15-33-60 0,3-21-166 15</inkml:trace>
  <inkml:trace contextRef="#ctx0" brushRef="#br0" timeOffset="110096.71">9019 14369 494 0,'0'0'200'16,"0"0"-8"-16,0 0 50 15,0 0-112-15,0 0 0 0,0 0-53 16,-46-29-45 0,46 29-32-16,0 7-17 0,0 12 5 15,0 9 10-15,7 3 1 16,10 3-9-16,8 0-44 15,2-4-55-15,-2-7 0 16,-4-6 21-16,-10-8-8 16,-8-6 72-16,-2-3 24 15,-1-5 52-15,2-17 35 16,-1-9-50-16,-1-7-9 16,0-4-17-16,0 2-11 15,-10 5 0-15,-10 8 0 16,-6 10-5-16,-6 10-9 15,-4 7 6-15,4 0-4 16,6 3-13-16,14 7-41 0,9-4 38 16,3 1-11-16,11-7 0 15,19 0 39-15,10-4 11 16,9-18 6-16,0-6-2 16,-2-4 12-16,-1-5-7 15,-6 0-6-15,-6 7-9 16,-7 10 17-16,-9 11 44 15,-9 8-12-15,0 1-1 16,3 8-19-16,-2 16-11 16,4 6 30-16,-1 6 12 15,-2 4-13-15,-2 2-6 16,-4 3-23-16,-5 2-12 0,0 3 1 16,-5 1-12-16,-9 2-4 15,2-4 4-15,8-8 4 16,4-12-4-16,0-12-90 15,25-17-123-15,10-3-58 16,0-28-151-16,-1-10-145 16</inkml:trace>
  <inkml:trace contextRef="#ctx0" brushRef="#br0" timeOffset="110398.32">9455 14428 507 0,'0'0'136'0,"0"0"51"0,0 0-108 16,0 0-33-16,0 0 8 16,0 0 18-16,73 33-32 15,-42-18-30-15,-1 4-10 16,-2 0 0-16,-4 0-3 16,-1-4 1-16,-6-6 2 15,-3-7 5-15,-1-2-2 16,-5 0 6-16,-1-13 7 15,-2-8 48-15,-5-11 35 16,0-4-61-16,-6-1-28 16,-11 6-10-16,-5 4 3 15,-6 9-3-15,-8 14-35 16,-10 4-150-16,-8 24-190 16,-1 8-123-16</inkml:trace>
  <inkml:trace contextRef="#ctx0" brushRef="#br0" timeOffset="111326.15">10251 14375 30 0,'0'0'27'16,"0"0"3"-16,0 0-6 16,0 0 17-16,72-92 18 0,-53 71 18 15,-4 0 13-15,-6 5 52 16,-3 5-9-16,-5 6 67 16,-1 1 26-16,0 4-58 15,0 0-25-15,0 0-33 16,0 0-37-16,0 0-21 15,0 0-23-15,0 0-23 16,0 7-6-16,0 16 0 16,0 11 0-16,0 7 29 15,-4 4-12-15,-8 1 9 16,-1 3-7-16,-2-2 7 16,6-1-5-16,6-6 7 0,3-3-13 15,0-6 23-15,24-3-9 16,7-6 18-16,8-8 16 15,6-7-34-15,2-7-29 16,1 0 0-16,-5-2 0 16,-5-5 0-16,-10 2 0 15,-1 1 0-15,-11 1 0 16,-8 1 0-16,-5 2 0 16,-3-1 0-16,0-1 0 15,0 1-9-15,0-3-123 16,-11 4-159-16,-1 0-110 15,3 0-44-15,9-2 50 0</inkml:trace>
  <inkml:trace contextRef="#ctx0" brushRef="#br0" timeOffset="112220.53">10988 14366 354 0,'0'0'201'16,"0"0"1"-16,0 0-8 16,0 0-2-16,0 0-51 15,11-83-28-15,17 66-27 16,5 6-34-16,4 8-29 15,-3 3-6-15,-1 14-15 0,1 19 0 16,-7 10 3-16,-13 8 1 16,-14 6 4-1,-3-2-8-15,-27-3 4 0,-4-8 19 16,2-11 15-16,13-12 19 16,19-8 17-16,18-13-33 15,52 0 101-15,42-13-92 16,24-4-52-16,-2 5 0 15,-27 9-178-15,-40 3-143 16,-41 5-197-16,-26 5-240 16</inkml:trace>
  <inkml:trace contextRef="#ctx0" brushRef="#br0" timeOffset="115774.08">4898 15565 114 0,'0'0'167'16,"0"0"-44"-16,0 0 26 15,0 0-35-15,0 0-10 16,13-95-37-16,-13 70 0 0,0 7 3 15,-11 7-30 1,-6 7 10-16,-4 4-20 0,-7 8-24 16,0 22-6-16,-2 11 2 15,7 10 0-15,7 1-1 16,10-1-1-16,6-6 2 16,0-11-2-16,22-12-3 15,4-12 3-15,5-10 3 16,3-4 15-16,5-23 12 15,-2-8-13-15,-1-7-12 16,-9 1 5-16,-8 7-8 16,-8 11 3-16,-8 7 0 15,-3 11 12-15,0 5 11 16,3 5-28-16,0 23-29 16,4 9 29-16,4 14 8 0,-5 4-1 15,-5 5-7-15,-1 2-1 16,0 2 1-16,-13 0 0 15,-7-4 0-15,1-10 0 16,-2-11 0-16,3-15 1 16,8-12-1-16,5-9 2 15,5-3-2-15,0-15-41 16,5-19-167-16,20-16-132 16,11-8-109-16</inkml:trace>
  <inkml:trace contextRef="#ctx0" brushRef="#br0" timeOffset="116283.91">5295 15648 586 0,'0'0'97'0,"0"0"151"0,0 0-83 16,0 0-40-16,0 0-13 16,0 0-53-16,-39-25-59 15,39 25-10-15,0 14-12 16,0 5 21-16,22 4-5 15,11-1 4-15,3-4 2 16,3-3-3-16,-2-8-1 16,-16-3-36-16,-6-4 17 15,-14 0 23-15,-1-13 21 16,-9-10-21-16,-15-6 2 0,-4-2-2 16,0 0 2-1,4 6 3-15,10 5-3 0,4 4-2 16,7 4 0-16,3 0-2 15,2 1-30-15,20 1-45 16,11 0 1-16,6 2 24 16,5 1-2-16,0 7 27 15,-6 0 18-15,-5 0 9 16,-2 5 1-16,-8 10 1 16,-2 1 14-16,-8 6 24 15,-1 7 28-15,-9 4-12 16,-3 3-11-16,0 2-17 0,0-1 2 15,-9-4-26 1,0-9-1-16,6-4 3 0,3-8-6 16,0-6-6-16,0-3-33 15,6-3-41-15,3 0-1 16,3-8 0-16,0-7-126 16,-3-3-44-16,-3-3-155 15</inkml:trace>
  <inkml:trace contextRef="#ctx0" brushRef="#br0" timeOffset="116607.78">5735 15745 441 0,'0'0'113'16,"0"0"61"-16,0 0-53 16,0 0-2-16,0 0-55 0,0 0-49 15,0 0-7-15,95 0-6 16,-68 7-2-16,1-1 0 15,-7 4-5-15,2-3 5 16,-4-2 0-16,-1-1 5 16,-8-1-5-16,-4-3 3 15,-4 0-3-15,-2 0 2 16,1 0 13-16,1-5 100 16,1-11-23-16,0-5-68 15,-3 0-10-15,0-1-1 16,0 3-13-16,-6 2 0 15,-19 9-4-15,-13 8-14 0,-8 0 7 16,-2 21-96-16,3 12-204 16,14 0-187-16</inkml:trace>
  <inkml:trace contextRef="#ctx0" brushRef="#br0" timeOffset="117215.05">6591 15518 394 0,'0'0'160'16,"0"0"-1"-16,0 0 30 16,0 0-9-16,0 0-24 15,0 0-35-15,13-57-75 16,-8 61-46-16,2 23 15 15,2 11-8-15,0 11 55 16,-3 1-47-16,-3 0 6 16,2-4 6-16,5-3 9 15,6-7-3-15,7-7 23 16,-1-5-1-16,5-7-24 16,-2-10-21-16,4-2 7 0,-1-5-7 15,0 0-10-15,-2 0-45 16,-13-3-68-16,-5 1-79 15,-8 2-56-15,0 0-135 16,-5-1-124-16</inkml:trace>
  <inkml:trace contextRef="#ctx0" brushRef="#br0" timeOffset="117581.78">7131 15557 484 0,'0'0'80'0,"0"0"35"15,43-74-3-15,-14 61-19 16,-3 8 7-16,1 5-38 16,0 3-37-16,-5 19-11 15,-10 3 6-15,-10 5-17 16,-2-2 10-16,-19-2-8 15,-6-2 8-15,2-5-6 16,8-3-2-16,15-3-5 16,0-1 0-16,34 0 0 15,8 1 8-15,7 4 4 16,-1 2-12-16,-9 2 0 0,-9 0-2 16,-13 0 0-1,-12-3 2-15,-5 2-9 0,-30 1 0 16,-31 7 9-16,-29 3 12 15,-17 3-12-15,-5-4-432 16</inkml:trace>
  <inkml:trace contextRef="#ctx0" brushRef="#br0" timeOffset="123325.62">2464 16479 484 0,'0'0'44'0,"0"0"37"15,0 0 14-15,0 0-18 16,0 0 32-16,0 0-27 15,0 0-73-15,-24-20-9 16,24 22 1-16,0 9 5 16,0 6 36-16,0 0 1 15,0 4-8-15,0 3-2 16,0 6 12-16,0 6-19 16,-12 9 37-16,-6 3-20 15,0 0 5-15,2-5 2 16,7-9-9-16,7-8-22 0,2-10-2 15,0-4 2-15,8-3-15 16,5-2 1-16,2-3 1 16,4-1 4-16,1 0 1 15,4-2-5-15,-2 0 3 16,2-1-7-16,-9 0-2 16,1 0-19-16,-5 0-42 15,-4 2-34-15,0 1-39 16,-2 2-22-16,1 1-62 15,5 0-18-15,-5-4-55 0</inkml:trace>
  <inkml:trace contextRef="#ctx0" brushRef="#br0" timeOffset="123873.92">2774 16648 239 0,'0'0'44'0,"0"0"7"15,0 0 60-15,0 0-2 16,0 0-36-16,0 0-17 16,0-50 23-16,0 43-11 15,0-1 18-15,2-5-21 16,12 0-37-16,3 4-11 16,-1 1-10-16,-4 5 0 15,3 3-7-15,-1 10 1 16,0 14-1-16,-3 13 3 15,-11 6 4-15,0 5 2 16,-6 1 8-16,-18-1 20 0,0-6 2 16,3-5-7-16,5-7-12 15,8-8-9-15,7-8-3 16,1-7-8-16,0-4 9 16,3 0-2-16,12-3 30 15,9 0 6-15,1 0-17 16,5-1-17-16,-3-4-5 15,-5 3-4-15,-4 0 0 16,-8 2-24-16,-7 0-57 16,-3 0-42-16,0 0-70 15,-19 2-96-15,5-2 5 16</inkml:trace>
  <inkml:trace contextRef="#ctx0" brushRef="#br0" timeOffset="124098.68">3184 16666 136 0,'0'0'458'15,"0"0"-391"-15,0 0 62 16,0 0-46-16,0 0-14 15,0 0-56-15,14-51-13 0,-14 51-69 16,0 0-177-16,-3 11-135 16</inkml:trace>
  <inkml:trace contextRef="#ctx0" brushRef="#br0" timeOffset="124256.26">3189 16924 532 0,'0'0'147'15,"0"0"1"-15,0 0 27 16,0 0 9-16,0 0-66 16,0 0-102-16,7-12-16 15,2 9-92-15,-2 1-240 16,-2-5-228-16</inkml:trace>
  <inkml:trace contextRef="#ctx0" brushRef="#br0" timeOffset="127235.87">6115 8998 101 0,'0'0'17'0,"0"0"-9"15,0 0-4-15,0 0-2 0,0 0 2 16,0 0 11-16,0 0 6 15,-1 0 10-15,1 0-2 16,4 0 4-16,0 4 0 16,1-2 5-16,1 2-7 15,2 0 10-15,3 3 9 16,3-2-11-16,2-1-8 16,5 0 9-16,8-2-1 15,5-2-8-15,15 0-8 16,11 0-1-16,10 0 1 15,12 0 1-15,10 5 8 16,8 1-12-16,6 5 3 16,9-2-13-16,-3 1-1 0,4-3-8 15,-4 1 3-15,-9 1-1 16,-7-2-3-16,-7 1 2 16,-1 1 1-16,3-3 0 15,3 5 1-15,6-3 1 16,-2 1 0-16,4 2 1 15,2 0-2-15,-1-2-4 16,4-4-1-16,1-2-2 16,10-3 3-16,7 0 4 15,5 0-4-15,1 2 0 16,-3 1 1-16,-13 3 0 16,-23 0 2-16,-21-4-3 0,-29 1 0 15,-17-3 0-15,-9 0-1 16,2 0-6-16,6 2 4 15,7-2-42-15,9 0-23 16,-1 0-8-16,-6 0-8 16,-18 0-51-16,-15 0-48 15</inkml:trace>
  <inkml:trace contextRef="#ctx0" brushRef="#br0" timeOffset="127740.09">6597 9039 206 0,'0'0'37'0,"0"0"-16"16,0 0 27-16,0 0 3 0,0 0 4 16,0 0-3-16,-14-20-14 15,14 20-15-15,17 0-12 16,20 0 24-16,24 3 0 15,29 3 3-15,30-2-4 16,45 0 29-16,37-4-18 16,27 0-20-16,17 3-12 15,4-2 1-15,4 5-2 16,-3 1-10-16,-8-2 3 16,-20-1-4-16,-29-1 3 15,-37 1-4-15,-32-3 10 16,-32-1-10-16,-32 0 3 15,-28 0 1-15,-18 0 0 16,-12 0-4-16,-3 0-5 16,0 10-11-16,-21-5-168 0,-64-11-84 15</inkml:trace>
  <inkml:trace contextRef="#ctx0" brushRef="#br0" timeOffset="131997.62">7902 8875 210 0,'0'0'8'15,"0"0"3"-15,0 0 11 16,0 0-5-16,0 0-7 15,0 0 3-15,0 0 18 16,-72-44-5-16,66 41 9 16,2 3 20-16,4-2-20 15,-2 2-5-15,2 0-3 16,0 0 0-16,0-1-3 16,0 1 1-16,0-1-4 15,0 1-12-15,5 0 2 16,23 0-2-16,23 0-5 15,28 4 12-15,26 4-4 0,21-1 0 16,16-4-6-16,13-3-5 16,9 0-1-16,8-7 0 15,-4-6 7-15,-7 2-4 16,-16 1-2-16,-20-1 0 16,-26 5-1-16,-31 0 2 15,-26 1-5-15,-20 2 3 16,-13-1-3-16,-7 2-1 15,-2-1-3-15,0 1-10 16,0 2-14-16,0 0-17 16,-14 2 13-16,-21 15-44 15,-13-5-38-15,-28-9-59 0</inkml:trace>
  <inkml:trace contextRef="#ctx0" brushRef="#br0" timeOffset="132379.64">7884 8857 344 0,'0'0'0'15,"0"0"32"-15,0 0-4 16,0 0-19-16,0 0-1 0,0 0 37 16,151-21 3-16,-44 16-2 15,44 0 3-15,35 1-24 16,25 0-4-16,-1 1-19 16,-12 3 6-16,-26 0-8 15,-29 0 3-15,-22 0-2 16,-27 0 0-16,-27 0-1 15,-19 0-5-15,-20-4-5 16,-16 0-7-16,-3-1-1 16,-9 2-17-16,0 1-22 15,-27 2-23-15,-27 0-29 16,-38 0-29-16</inkml:trace>
  <inkml:trace contextRef="#ctx0" brushRef="#br0" timeOffset="132687.87">8227 8939 256 0,'0'0'6'0,"0"0"7"16,0 0-3-16,0 0-8 15,0 0 24-15,110-17 18 16,-16 9 25-16,32 0-11 15,30-1-18-15,22 2-4 0,4 3-14 16,0 1-6-16,-16 3-7 16,-22 0-9-16,-23 0 1 15,-30 0 2-15,-27-5-5 16,-22 1 2-16,-24-3-5 16,-14 0-18-16,-4-1-16 15,-1-2-48-15,-29-4-41 16,-18 4 19-16,-26 0-33 15</inkml:trace>
  <inkml:trace contextRef="#ctx0" brushRef="#br0" timeOffset="132949.68">8402 8853 215 0,'0'0'24'16,"0"0"13"-16,0 0-11 15,0 0-9-15,83-18-13 16,14 9 36-16,30 2 25 16,25 6-20-16,8 1-21 15,-5 0-9-15,-9 0-11 16,-27 0-1-16,-22 4-3 16,-25-1-3-16,-27 0-11 15,-22-3-39-15,-18 3-19 16,-5 1-19-16,-33 3 56 15,-25 3-13-15,-21 2-40 16</inkml:trace>
  <inkml:trace contextRef="#ctx0" brushRef="#br0" timeOffset="133064.38">9153 8933 91 0,'0'0'17'0,"0"0"17"16,0 0 17-16,0 0 15 16,157 9-15-16,-21-16-18 15,52-6-17-15,37-1-16 16,6-10-14-16,-16-10-206 15</inkml:trace>
  <inkml:trace contextRef="#ctx0" brushRef="#br0" timeOffset="136858.48">7565 8886 339 0,'0'0'5'15,"0"0"-6"-15,0 0 1 16,104 5 0-16,-56 2 2 0,9 1 1 15,13 4 24 1,27 3 19-16,26 1 9 0,33-1-5 16,30-3-8-16,20-5-9 15,13-3-11-15,14-4-8 16,4 0-3-16,12 0-5 16,-3 0-6-16,-22 3 1 15,-37 0-1-15,-59 1 1 16,-49-4 0-16,-45 0-1 15,-25 0 0-15,-9 0-4 16,0 0 4-16,0 0-21 16,-12 0-65-16,-30 0-90 15</inkml:trace>
  <inkml:trace contextRef="#ctx0" brushRef="#br0" timeOffset="138956.51">8757 8711 67 0,'0'0'54'16,"0"0"-9"-16,0 0-9 15,0 0-1-15,0 0-15 16,0 0-10-16,0 0 1 15,-18-15 1-15,18 15-4 16,0 0-5-16,0 0 8 16,9 0 34-16,22 5 7 15,26-3 4-15,26-2-10 16,28 0-26-16,33 0-13 16,13-7-2-16,2-6-1 15,-23 1-4-15,-45 2-8 0,-45 5-45 16,-46 5-21-16,-25 0-36 15,-41 15 26-15,-20 2-72 16</inkml:trace>
  <inkml:trace contextRef="#ctx0" brushRef="#br0" timeOffset="139145.73">8925 8863 302 0,'0'0'2'15,"0"0"26"-15,0 0-21 16,0 0-7-16,93-16 7 16,-1 0 8-16,37-4 6 15,28 1-14-15,18 1-4 0,-11 4-3 16,-43 2-14-16,-65-4-167 16</inkml:trace>
  <inkml:trace contextRef="#ctx0" brushRef="#br0" timeOffset="150799.97">4489 16545 354 0,'0'0'28'16,"0"0"21"-1,0 0 43-15,0 0-11 0,0 0 16 16,0 0 32-16,0 0-27 16,-25-8-32-16,25 8-10 15,0 0-4-15,0 0-5 16,21 0-11-16,25-2-16 15,24-8 10-15,11 0-27 16,-4 3 2-16,-11-1-8 16,-14 3-1-16,-16 3 0 15,-11 2-7-15,-10 0-47 16,-6 0-43-16,-5 0-57 16,-4 0-13-16,0 0 4 0,-19 0 42 15,-8 1 8 1,-1 5 30-16,1 2 28 0,2-4 27 15,8 2 22-15,-2-4 6 16,1 1 11-16,5-3 52 16,2 0 11-16,-2 0 44 15,7 0-2-15,3 0-43 16,-2 0 29-16,4 0-41 16,-4 8-39-16,-1 9-20 15,-2 8 17-15,0 9 40 16,-1 4 0-16,3 4-30 15,2-2 8-15,1-2-7 16,1-2 3-16,1-4 2 16,1-3-19-16,0-5-7 0,-2-2-4 15,1-6-3-15,-4-6-2 16,2-3 0-16,0-4-50 16,2-3-97-16,1 0-71 15,0 0 2-15,0-5-113 16</inkml:trace>
  <inkml:trace contextRef="#ctx0" brushRef="#br0" timeOffset="151161.01">5052 16827 430 0,'0'0'113'16,"0"0"-21"-16,0 0-18 15,0 0-36-15,0 0 12 16,0 0-25-16,0 22-15 15,10 3 48-15,-1 6-1 16,-6 5 2-16,-3 3-27 0,0-3-19 16,0-4-6-16,0-4-3 15,0-9-4-15,-3-8-8 16,3-5-144-16,0-6-60 16,0 0-18-16,18-18-147 15</inkml:trace>
  <inkml:trace contextRef="#ctx0" brushRef="#br0" timeOffset="151492.11">5451 16683 467 0,'0'0'84'0,"0"0"14"16,0 0 31-16,0 0-57 15,0 0 39-15,0 0-39 16,54-10-39-16,-12 7-12 16,0 3-15-16,-5 0 1 15,0 0-7-15,-7 0 0 16,-9 0-5-16,-2 6-43 15,-8 1-81-15,-7 0-22 0,-4 0 16 16,0 2 3 0,-7-2 30-16,-14 1-3 0,3 2-14 15</inkml:trace>
  <inkml:trace contextRef="#ctx0" brushRef="#br0" timeOffset="151685.8">5432 16934 214 0,'0'0'54'0,"0"0"52"16,0 0 49-16,0 0-49 15,83 7 2-15,-44-7-27 16,6-2-55-16,4-4-17 16,0 2-8-16,-4 2-1 15,-7 2-47-15,-13 0-103 0,-13 14-87 16,-12 6-152-16</inkml:trace>
  <inkml:trace contextRef="#ctx0" brushRef="#br0" timeOffset="152600.71">6301 16668 271 0,'0'0'129'0,"0"0"11"15,0 0-26-15,0 0-4 0,0 0 2 16,0 0-1-1,0-25-47-15,0 25-36 0,0 0-28 16,0 0 0-16,0 10-3 16,6 7 3-16,2 9 11 15,-2 2 13-15,-1 6-2 16,-4 4 3-16,-1 4 7 16,0 6-5-16,-6-4-2 15,3 3-13-15,3-8-10 16,0-7 1-16,12-8-3 15,19-14-50-15,11-8-74 16,13-2-128-16,-1-11-8 0,-11-19-108 16</inkml:trace>
  <inkml:trace contextRef="#ctx0" brushRef="#br0" timeOffset="152915.03">6403 16358 414 0,'0'0'77'16,"0"0"34"-16,0 0-84 16,0 0-25-16,0 0 11 0,0 0 31 15,37 17 14 1,-11-17-21-16,-4 0 13 0,-10-9 14 15,-12-11 48-15,0-2-39 16,-12-4-39-16,-18 4-31 16,0 6-6-16,2 12-2 15,3 4-5-15,7 20-91 16,6 17-40-16,7 11 14 16,5 5 2-16,6-2-72 15,20-1-23-15</inkml:trace>
  <inkml:trace contextRef="#ctx0" brushRef="#br0" timeOffset="153179.73">6800 16772 494 0,'0'0'150'16,"0"0"30"-16,0 0-60 15,0 0-88-15,0 0 12 16,0 0-1-16,131 9-29 16,-74 1-7-16,-4 0-7 15,-9-3-2-15,-6 1 2 16,-11-5-24-16,-4-2-71 16,-7-1-18-16,-10 0-32 15,2 0 17-15,-7-12-70 0,-1-5-44 16</inkml:trace>
  <inkml:trace contextRef="#ctx0" brushRef="#br0" timeOffset="153391.56">6980 16620 276 0,'0'0'168'16,"0"0"-11"-16,0 0 17 16,0 0-4-16,0 0-33 15,0 0-98-15,-55 0-37 16,55 33-2-16,0 10 6 15,0 10-4-15,0 11 1 16,0 6-1-16,0 5-2 0,0-11-7 16,0-16-68-1,0-23-130-15,5-21 16 0,8-8-39 16,-3-34 18-16</inkml:trace>
  <inkml:trace contextRef="#ctx0" brushRef="#br0" timeOffset="153599.28">6770 16627 275 0,'0'0'136'0,"0"0"16"15,0 0-8-15,0 0 3 16,0 0-70-16,0 0-63 16,-24-3-4-16,66 30 1 0,19 9 49 15,9 3-28 1,6 4-28-16,-4 3-3 0,-13-3-1 15,-8-4-66-15,-11-12-156 16,-13-10 13-16,-7-17-83 16</inkml:trace>
  <inkml:trace contextRef="#ctx0" brushRef="#br0" timeOffset="153763.64">7195 16653 493 0,'0'0'154'0,"0"0"16"0,-99-9-48 16,52 31-93 0,-3 14 9-16,-9 13-27 0,-4 11-10 15,3 7-1-15,13 1-134 16,20-13-194-16</inkml:trace>
  <inkml:trace contextRef="#ctx0" brushRef="#br0" timeOffset="154378.89">7765 16540 573 0,'0'0'70'16,"0"0"102"-16,0 0 12 15,0 0-117-15,0 0 5 16,0 0-37-16,-18-20-35 16,18 34 6-16,0 4-6 15,0 0 4-15,3 2-1 16,-3 0 3-16,0-1-6 15,0-2 13-15,-3 0-11 16,-3-1 5-16,0-2-4 0,3-1 3 16,0-6-3-1,1-1-3-15,2 1 0 0,0-2 2 16,0 0-2-16,0 0 0 16,12 3 2-16,9 0 3 15,9 0-4-15,6-1-1 16,3 0-12-16,-2-3-31 15,0-1-15-15,-4-3-41 16,-2 0-4-16,-4 0-25 16,-6 0-17-16,-3-9-6 15,-4-6-10-15,-4 0 2 16,-4-3 24-16,-5 1 135 16,-1 1 39-16,0 3 71 0,0 5 50 15,-4 3 45 1,-3 5-16-16,-2 0 27 0,-2 0-76 15,-5 10-62-15,-1 19-24 16,1 11-28-16,4 13-22 16,0 9 0-16,-3 13-4 15,-1-3-175-15,-2-7-374 16</inkml:trace>
  <inkml:trace contextRef="#ctx0" brushRef="#br0" timeOffset="156792.51">4456 17423 232 0,'0'0'180'0,"0"0"-89"15,0 0 46-15,0 0-33 16,0 0-15-16,0 0-20 16,0 0-61-16,54-20-6 15,7 20-1-15,0 0-1 0,-5 0-1 16,-6 0 1-16,-9 0-2 15,-11 0-22-15,-13 0-92 16,-12 0-18-16,-5 0-10 16,0 0 22-16,-14 0-12 15,-11 0-44-15,-2-3 154 16,5 0 24-16,2 2 65 16,1 1 4-16,1 0 26 15,0 0-2-15,-1 0-6 16,1 7 9-16,-3 6-29 15,5 4-4-15,2-1 12 16,1 5-8-16,7 4-15 16,0 2-7-16,3 0 2 15,-2 5-18-15,-1-2 1 0,-2-1-21 16,-1-1-8-16,1-5-1 16,5-8-154-16,3-8-79 15,0-7-86-15</inkml:trace>
  <inkml:trace contextRef="#ctx0" brushRef="#br0" timeOffset="157184.18">4870 17619 413 0,'0'0'89'0,"0"0"-3"15,0 0-29-15,0 0-5 16,0 0 4-16,0 0-28 16,113-5-17-16,-82 19-7 15,-7 6-4-15,-13 2-4 16,-11 2 4-16,0 5 1 15,-23-3 34-15,-5-6-22 16,1-6 43-16,11-4 3 0,8-6-24 16,8-4-15-1,0 0-19-15,0 2-1 0,0 1-7 16,5 5 7-16,14-3 4 16,14 2-4-16,10-2-33 15,8-3-84-15,2-2-97 16,0 0-209-16</inkml:trace>
  <inkml:trace contextRef="#ctx0" brushRef="#br0" timeOffset="157468.8">5451 17681 425 0,'0'0'136'0,"0"0"-40"16,0 0 10-16,0 0-19 16,0 0-33-16,0 0-45 15,118-13-6-15,-61 13-3 16,-8 0-3-16,-13 0-36 15,-18 6-111-15,-17 1-38 16,-1 2-12-16,-13-3-40 16</inkml:trace>
  <inkml:trace contextRef="#ctx0" brushRef="#br0" timeOffset="157642.34">5429 17822 312 0,'0'0'88'16,"0"0"70"-16,0 0-40 15,0 0 25-15,0 0-13 16,97 7-55-16,-60-7-39 16,-7 0-23-16,-6 0-13 15,-6 0-2-15,-14 7-184 16,-4 6-111-16,-3-4-190 16</inkml:trace>
  <inkml:trace contextRef="#ctx0" brushRef="#br0" timeOffset="160168.36">6597 17640 146 0,'0'0'103'0,"0"0"-5"16,0 0-2-16,0 0-4 0,0 0-18 15,0 0-7-15,-9-25-9 16,9 19-7-16,0-1 17 16,0 0-20-16,0-1-5 15,3-1 3-15,15-4-25 16,3 4-18-16,3 2 0 16,1 7-3-16,5 0 0 15,-2 19-9-15,3 5 9 16,-4 5 3-16,-9 5 3 15,-6 1 0-15,-9-2-6 16,-3-2 0-16,-6-2-3 16,-12 0-5-16,-4-2 16 0,4-10-7 15,3-4 2-15,6-7 5 16,6-3-5-16,3-3 8 16,0 0 35-16,0 0 40 15,0-6 6-15,0-8-81 16,0-4-4-16,3 2-3 15,9 2-4-15,4-3 0 16,4-2-4-16,1 1-1 16,4-3 3-16,-1-1-25 15,-3-3-4-15,-5 4-9 16,-7-1 1-16,0 8 31 16,-9 0 6-16,0 8 4 15,0-1 0-15,0 4 1 0,0-2-3 16,0 3 0-16,0-2 3 15,0 4-3-15,0 0 0 16,0 0-5-16,-3 0-3 16,-9 5 0-16,-1 14 3 15,-5 4 0-15,6 7 5 16,0 2 10-16,8 2-4 16,4-1 8-16,0-4-1 15,7-2-6-15,14-3 3 16,10-4-4-16,4-4 7 15,5-6-13-15,-6-3 3 16,-3-4 0-16,-10-3 1 0,-6 0-1 16,-9 0 1-16,-4 0-1 15,-2 0-3-15,0 0 0 16,0 0 2-16,0 0-2 16,0 0-35-16,0 3-234 15,-9-3-177-15</inkml:trace>
  <inkml:trace contextRef="#ctx0" brushRef="#br0" timeOffset="160834.01">7457 17419 148 0,'0'0'85'16,"0"0"-57"-16,0 0 23 0,0 0 1 15,0 0 4-15,0 0 5 16,8-3 2-16,-13 3-11 16,-15 7 24-16,-15 0 27 15,-8-3-33-15,-9 0-29 16,1-2-23-16,11-2-12 15,10 0-3-15,17 0 12 16,7 0-6-16,4 0 12 16,2 0 0-16,0 0 21 15,0 0-23-15,0 0-12 16,0 0-7-16,0 0 0 16,0 9 0-16,6 1 4 15,3 4 15-15,-3 1 7 0,3 3 1 16,-3 0-4-16,-1 6 12 15,2 1-11-15,-4 6 18 16,0 5 1-16,-2 1 5 16,1 6-11-16,-1-2 15 15,2 1-16-15,-1-1-27 16,1-3 4-16,0-5-5 16,4-7-8-16,-1-5 0 15,2-2-2-15,-1-3-17 16,5-2-72-16,0-5-71 15,6-9-99-15,7 0-30 16,9-22-164-16</inkml:trace>
  <inkml:trace contextRef="#ctx0" brushRef="#br0" timeOffset="161308.77">7620 17619 370 0,'0'0'155'16,"0"0"-44"-16,0 0 2 0,0 0-4 15,0 0 21 1,0 0-37-16,119 0-46 0,-62 0-34 15,-5 0-10-15,-7 0 2 16,-9 1-5-16,-3-1-21 16,-11 0-92-16,-10 0-25 15,-8 0 14-15,-4 0 35 16,-7 0 1-16,-16 0-71 16,-3 0 73-16,0 0 53 15,3 0 33-15,3 0 18 16,2 0 25-16,-1 0 60 15,5 0 31-15,0 0-13 0,3 0 6 16,2 3-6-16,2 8-59 16,1 9-26-16,3 10 17 15,3 1-8-15,0 8-21 16,0 2-16-16,0 3-6 16,-6-5 0-16,-2-1-2 15,-2-4-115-15,7-7-153 16,3-10-78-16</inkml:trace>
  <inkml:trace contextRef="#ctx0" brushRef="#br0" timeOffset="161533.17">8014 17763 574 0,'0'0'172'15,"0"0"50"-15,0 0-72 16,0 0-102-16,0 0-28 16,0 0-14-16,-18 32-6 15,18 0 5-15,6 2-4 16,-5 2-2-16,-1 3-42 16,0-6-219-16,0-7-105 15</inkml:trace>
  <inkml:trace contextRef="#ctx0" brushRef="#br0" timeOffset="162184.25">8200 17492 465 0,'0'0'118'16,"0"0"-5"-16,0 0 5 16,0 0-44-16,0 0 23 0,0 0-22 15,93-36-34-15,-71 36-26 16,-1 13-7-16,-6 6 1 16,-4 5 1-16,-1 9 37 15,-6 3 15-15,-4 0 4 16,0 1 2-16,0 0-4 15,0 1-2-15,0 6-35 16,-1 3 15-16,1 6-23 16,0 0-2-16,0 1-13 15,6-6 2-15,-3-10-6 16,0-11 0-16,-3-13 0 16,0-6-2-16,0-6-10 15,-15-2-53-15,-30 0-41 0,-31 0-129 16,-33 0-282-1</inkml:trace>
  <inkml:trace contextRef="#ctx0" brushRef="#br0" timeOffset="165415.91">16765 4112 241 0,'0'0'88'15,"0"0"20"-15,0 0 5 16,0 0-19-16,0 0 21 16,0 0 10-16,0 0-13 15,-48-24-54-15,48 24-17 0,0 0-5 16,18 0-14-1,30 4 8-15,24-1 45 0,17-2-41 16,5-1-27 0,-6 0-6-16,-12 0-1 0,-18-3-23 15,-18-2-52-15,-16-4-16 16,-13 1-45-16,-10 4-20 16,-1-4 15-16,-7 4-7 15,-23-1-114-15</inkml:trace>
  <inkml:trace contextRef="#ctx0" brushRef="#br0" timeOffset="165620.32">17078 4051 308 0,'0'0'186'15,"0"0"-40"-15,0 0-17 16,0 0-8-16,0 0-26 0,0 0-14 16,-24 99 55-1,24-52-38-15,0 9-25 0,0 7-17 16,0 0-34-16,0 3-7 15,0-4-13-15,0-7 0 16,0-10 0-16,0-6-2 16,0-9-106-16,5-15-159 15,5-15-203-15</inkml:trace>
  <inkml:trace contextRef="#ctx0" brushRef="#br0" timeOffset="166076.1">17424 4411 486 0,'0'0'114'0,"0"0"41"16,0 0-82-16,96-64-28 15,-62 64-9-15,-3 5-27 16,-5 18-6-16,-12 9 3 16,-14 0-6-16,0 0 1 15,-17-5-4-15,-9-4 8 16,1-6 2-16,8-5 1 16,10-6-2-16,4-5-5 0,3-1 1 15,14 0-1-15,18 0 15 16,13 8-16-16,7 9 0 15,-1 12-6-15,-6 9 6 16,-11 4 0-16,-10 1-3 16,-15-5 0-16,-9-4 3 15,-20-7 16-15,-24-7 64 16,-13-8 19-16,-7-5-29 16,7-7-2-16,8 0-34 15,18 0-23-15,11-12-11 16,14-3-60-16,6 1-135 15,5-4-192-15,23-4-129 0</inkml:trace>
  <inkml:trace contextRef="#ctx0" brushRef="#br0" timeOffset="166925.06">18106 4356 183 0,'0'0'219'0,"0"0"-39"15,0 0-32-15,0 0-17 0,0 0 40 16,0 0-36-16,-4-3-23 15,2 3-31-15,1 0-20 16,1 0-4-16,-2 0-8 16,2 0-20-16,-1 0-8 15,1 0-8-15,0 0-1 16,0 0-8-16,0 0-2 16,0 0 3-16,0 0-5 15,0 0 0-15,0 0 4 16,0 0-4-16,0 0 4 0,0 0 6 15,0 0-2 1,0 0 13-16,0 0 2 0,0 0-9 16,0 0-14-16,0 0 0 15,0 0 0-15,0 0-2 16,0 0-2-16,0 0 0 16,0 0-2-16,0 0-2 15,0 0-17-15,0 0-8 16,4 0 8-16,2 0 8 15,0 0 7-15,-5 2-3 16,1-1 3-16,-2-1 9 16,0 0-1-16,0 0 2 15,0 0 2-15,0 0-2 16,0 0 1-16,0 0 1 16,0 0 0-16,0 0 0 0,0 0 0 15,0 0-2-15,0 0 0 16,0 0-2-16,0 0 0 15,0 0 2-15,0 0 0 16,0 0 0-16,0 0-2 16,1 0 2-16,8 1 0 15,6-1 0-15,6 0 2 16,18 3-2-16,10 1 0 16,12 3-5-16,7 0 5 15,0-1-2-15,-14-1-4 16,-13-2 2-16,-18-1-23 15,-17-2-35-15,-6 0 30 0,0 0-4 16,-9 0-21 0,-8 0 43-16,-2 0 8 0,4-3 6 15,2 3 2-15,4 0-2 16,1 0-20-16,2 0-50 16,-2 0-70-16,3 3-108 15,0 1-14-15,5-4-158 16</inkml:trace>
  <inkml:trace contextRef="#ctx0" brushRef="#br0" timeOffset="167773.88">18271 4584 293 0,'0'0'67'0,"0"0"70"16,0 0-30-16,-85-14-37 16,76 14 25-16,5 0 5 15,2 0-8-15,2 0-15 16,8 6-31-16,26 5-7 15,21 5 43-15,19 2-42 16,6 3-38-16,-2-1 1 16,-13-2-3-16,-18-3-7 15,-19-5-53-15,-19-3-63 16,-9-1-78-16,-21-6-11 0,-12 0-241 16</inkml:trace>
  <inkml:trace contextRef="#ctx0" brushRef="#br0" timeOffset="169418.09">19344 3918 473 0,'0'0'14'0,"0"0"71"15,0 0 51-15,0 0 5 16,0 0-14-16,-39-72 8 15,38 72-35-15,-1 0-30 16,2 0-59-16,0 17-11 16,0 25-11-16,0 16 11 15,2 14 18-15,8 3 5 16,2-2 1-16,-3-4 1 16,-1-8-12-16,-4-4 11 15,2-10-14-15,-6-11 3 16,1-11-4-16,-1-11-5 0,0-6 2 15,0-8 1 1,0 0 14-16,3-8 87 0,6-20 18 16,12-7-112-16,12-5-14 15,9 8-4-15,8 10-8 16,0 12 1-16,-3 10-15 16,-2 20-7-16,-3 16-45 15,-8 10 56-15,-10 2 9 16,-16 1 7-16,-8-3-11 15,-26-5 15-15,-13-6 2 16,-8-3 0-16,-6-10 8 16,-5-9-2-16,0-11 3 0,6-2 1 15,13-5 1 1,14-9-11-16,13 0-7 0,9 3-69 16,3 3-122-16,21 4-161 15,22-7-73-15</inkml:trace>
  <inkml:trace contextRef="#ctx0" brushRef="#br0" timeOffset="169711.31">20073 4395 601 0,'0'0'180'0,"0"0"2"0,0 0-109 15,0 0 9-15,142-31-31 16,-66 30-20-16,5 1-17 16,-10 0-9-16,-12 0-5 15,-16 0-15-15,-18 1-75 16,-12-1-55-16,-8 0-17 15,-5-3 39-15,0-16-45 16,-9-10-70-16</inkml:trace>
  <inkml:trace contextRef="#ctx0" brushRef="#br0" timeOffset="169922.71">20385 4182 275 0,'0'0'155'0,"0"0"5"15,0 0-53-15,0 0-3 16,0 0-12-16,0 0 21 15,-48 64-19-15,48-28-11 16,0 7-21-16,9 6-24 16,-4 4-13-16,-5-2-22 15,0 0 3-15,-2-1-6 16,-7-6-27-16,5-10-63 16,2-13-86-16,-2-17-92 15,-8-4 72-15,-9-33-49 0</inkml:trace>
  <inkml:trace contextRef="#ctx0" brushRef="#br0" timeOffset="170139.81">20047 4235 398 0,'0'0'125'16,"0"0"39"-16,0 0-23 15,0 0-80-15,0 0-37 16,0 0-19-16,62 45 89 15,7-9-19-15,11 4-34 16,5-1-28-16,-3-2-10 16,-7-3-1-16,-12-8-2 15,-14-7-120-15,-15-13-93 16,-16-6 7-16,-14-16-79 0</inkml:trace>
  <inkml:trace contextRef="#ctx0" brushRef="#br0" timeOffset="170275.49">20613 4296 257 0,'0'0'130'0,"0"0"35"16,-82 6-81-16,36 27-2 16,-12 11 32-16,-6 11-28 15,1 7-48-15,8 7-33 16,14 4-5-16,21-11-111 16,20-25-263-16</inkml:trace>
  <inkml:trace contextRef="#ctx0" brushRef="#br0" timeOffset="170632.26">21289 4076 376 0,'0'0'173'0,"0"0"-2"15,0 0 3-15,0 0 13 0,0 0 0 16,0 0-82-16,2-25-62 16,-2 33-43-16,0 24-10 15,3 11 10-15,7 12 30 16,0 3-1-16,2 1-14 15,-3-2-14-15,-3-6 3 16,-1-2 4-16,-1-9-8 16,5-7-64-16,-3-10-65 15,1-15-120-15,0-8-133 16,-7-33 18-16</inkml:trace>
  <inkml:trace contextRef="#ctx0" brushRef="#br0" timeOffset="170867.61">21053 4009 287 0,'0'0'324'16,"0"0"-121"-16,0 0-14 16,0 0-121-16,105-34 35 15,-26 31-25-15,10 2-28 16,-4 1-26-16,-6 0-21 15,-16 0-3-15,-21 0-3 16,-18 0-58-16,-15 0-61 16,-9 0-129-16,-3 1-64 0,-20 8-93 15</inkml:trace>
  <inkml:trace contextRef="#ctx0" brushRef="#br0" timeOffset="171165.96">21655 4458 646 0,'0'0'89'16,"0"0"96"-16,83-41-112 16,-46 41-14-16,2 7-13 15,-5 18-10-15,-9 7-21 16,-14 12-8-16,-11 8-5 0,-1 2 7 15,-19 3-5-15,2-6 17 16,5-3 30-16,8-8 44 16,5-4-4-16,0-10-31 15,15-6-30-15,24-7-14 16,25-7-16-16,35-6-23 16,39 0-214-16,25-19-156 15,8-9-281-15</inkml:trace>
  <inkml:trace contextRef="#ctx0" brushRef="#br0" timeOffset="175928.32">6167 9039 355 0,'0'0'51'16,"0"0"18"-16,0 0-21 15,0 0-11-15,0 0 17 16,0 0 1-16,0 0-14 0,57-14-17 16,-27 8-8-16,3 4 1 15,1-1 7-15,2 3 5 16,2-2-1-16,1 1 1 15,5 0 2-15,5-1 17 16,6 1-5-16,12 0-9 16,21 1 1-16,24 0 13 15,24 0-18-15,22 0-7 16,24 0-18-16,19 0 4 16,12-3 8-16,8 0 2 15,3 0-5-15,-2-1-2 16,-1 1-10-16,-8 2 5 0,-16 1-7 15,-18 0 2-15,-24 0 7 16,-25 0-9-16,-20 1-6 16,-24 3 3-16,-20-3 3 15,-22 1 0-15,-22-2 0 16,-10 0 0-16,-12 0 0 16,0 0 0-16,0 0-2 15,0 0 4-15,0 0-4 16,0 0 2-16,0 0-2 15,0 0-5-15,0 0 0 16,0 0 5-16,0 0 2 16,0 0-3-16,0 0 6 15,0 0-1-15,0 0 3 0,0 0-1 16,0 0-4-16,0 0 2 16,0 0 1-16,0 0-3 15,0 0 0-15,0 0-2 16,0 0-3-16,0 0 3 15,0 0 1-15,0 0 1 16,0 0 0-16,0 0 0 16,0 0-4-16,0 0 4 15,0 0 4-15,0 0-1 16,0 0-3-16,0 0 0 16,0 0-5-16,0 0-26 15,-9 0-77-15,-7 1-134 16,-7-1-62-16</inkml:trace>
  <inkml:trace contextRef="#ctx0" brushRef="#br0" timeOffset="177888.61">4858 7461 124 0,'0'0'14'16,"0"0"9"-16,0 0 6 16,0 0 11-16,0 0-10 0,0 0-3 15,0 0 7 1,-21-7-13-16,15 7-5 0,0 0 10 16,-5 0 4-16,-5 2 2 15,-5 6-13-15,-7 6 3 16,1-2 5-16,-7 4 2 15,4-1-7-15,4 0 0 16,4 2-3-16,3 0-10 16,2 3-5-16,-2 1-4 15,4 4 3-15,-1 1 11 16,2 0 10-16,-1 1 6 16,5-1-5-16,1 2 4 0,0 0-15 15,3 2 16 1,3 0 15-16,0 5-17 0,1 4 8 15,-1 2 2-15,-1 2-2 16,1 3-2-16,0 0-13 16,2-2-1-16,1-4-4 15,0-2-1-15,0-4-5 16,4-1-2-16,6-2 0 16,1 0 0-16,4 3 4 15,0 2-7-15,1 3 8 16,2-3-6-16,0-1-7 15,-3-5 5-15,3-6-5 16,-3-4 5-16,4-5-5 16,2 1 1-16,7-2 11 15,8 0 26-15,4 1-11 0,8 4-7 16,6 0-1-16,0 1-6 16,2 1 1-16,2-1-3 15,-1-4 2-15,1-6-4 16,-1-3 4-16,-3-7 20 15,-1 0-8-15,-4 0 4 16,-4-2 2-16,-3-5 3 16,-2 0-13-16,1-1 2 15,2-4 0-15,2-2 6 16,1-10-12-16,0-7-9 16,2-8-6-16,-6-6 0 15,-5-3 0-15,-6 3 4 0,-7 3-6 16,-5 6 6-1,-5 6-3-15,2 2 1 0,-5 3-4 16,2-1 8-16,-4-9-6 16,0-3 4-16,-3-10-4 15,-3-9 4-15,-3-4-5 16,-12-4 5-16,-13-1 6 16,-11 6-6-16,-3 1-6 15,-4 1 2-15,-11 0 0 16,-6 0-2-16,-11-1 0 15,-5-3 0-15,-8 3-8 16,-2 2 4-16,-7 15-12 16,-10 15-5-16,-21 25-18 15,-29 17-91-15,-26 44-102 16,-27 28-111-16,-4 9-47 0</inkml:trace>
  <inkml:trace contextRef="#ctx0" brushRef="#br0" timeOffset="178906.7">16929 5673 511 0,'0'0'34'0,"0"0"109"16,0 0-16-16,0 0-45 16,0 0-41-16,0 0-21 15,0 0-17-15,-22 97 112 16,29-20-10-16,-4 8-2 15,-1 1-1-15,-2-5-35 16,0-2-23-16,1-11-16 16,3-12-22-16,1-14-2 15,-2-14-8-15,0-11-76 16,-3-15-81-16,0-2-59 16,-8-28 16-16,-8-26-151 15</inkml:trace>
  <inkml:trace contextRef="#ctx0" brushRef="#br0" timeOffset="179137.93">16638 5802 532 0,'0'0'48'0,"0"0"121"15,0 0-65-15,0 0-88 16,94-23 47-16,7 11 29 15,18 0-51-15,7 0-36 16,-8-1-5-16,-12 4 0 16,-21 3-2-16,-30 4-4 15,-28 2-95-15,-23 2-68 0,-5 18 13 16,-35 0-50-16</inkml:trace>
  <inkml:trace contextRef="#ctx0" brushRef="#br0" timeOffset="179529.17">17360 6171 677 0,'0'0'12'16,"0"0"193"-16,0 0-99 15,0 0-38-15,0 0-22 16,0 0-41-16,-16 49 68 15,35-12-11-15,6-2-49 0,5-1-5 16,5-7-6-16,0-2 5 16,0-8-5-16,-7-8-2 15,-7-9-18-15,-9 0 15 16,-2-19 3-16,1-16 9 16,-1-8-8-16,3-1 5 15,0 10-6-15,-4 12 3 16,-4 14 6-16,-2 8 35 15,0 6-44-15,3 26 0 16,2 13 0-16,4 9 5 16,-3 9-1-16,-3 0-1 15,-2-2-3-15,-4-6 0 0,0-9-22 16,3-7-120-16,7-15-203 16,9-17-62-16</inkml:trace>
  <inkml:trace contextRef="#ctx0" brushRef="#br0" timeOffset="179756.4">18143 6229 161 0,'0'0'653'15,"0"0"-462"-15,0 0-50 16,0 0-123-16,0 0 20 0,96-5-10 15,-37 5-28-15,2 3 0 16,-6 2-2-16,-13 1-62 16,-18 0-148-16,-18 1-69 15,-6 1 1-15,-30 4 43 16</inkml:trace>
  <inkml:trace contextRef="#ctx0" brushRef="#br0" timeOffset="179921.36">18070 6432 338 0,'0'0'188'0,"0"0"-68"15,0 0 4-15,0 0 61 16,0 0-21-16,51 71-13 16,13-71-62-16,12 0-55 0,0 0-24 15,-12-7-10 1,-16 3-2-16,-18 3-7 0,-15 1-52 16,-12 0-126-16,-3 0-91 15,-5 0-35-15</inkml:trace>
  <inkml:trace contextRef="#ctx0" brushRef="#br0" timeOffset="181344.7">19744 6411 265 0,'0'0'78'0,"0"0"60"16,0 0-32-16,0 0-8 15,24-84 36-15,-24 54 5 0,0-4-40 16,-8-2-43-16,-7 0-10 16,-1 4-26-16,-2 10 1 15,1 8-17-15,-5 9-4 16,-5 5-7-16,-7 19 2 15,-5 18 5-15,-5 13 1 16,3 9 1-16,8 2-4 16,14-1 1-16,11-3-1 15,8-6 0-15,11-7 2 16,16-10 0-16,9-9 0 16,8-14 0-16,7-11 4 15,0-5 2-15,1-26 0 16,-9-10-3-16,-10-5 6 0,-9-3-4 15,-11 4-3 1,-10 8 10-16,-3 11 45 0,0 10 22 16,0 10 18-16,0 6-19 15,0 4-78-15,-1 21-19 16,1 11 19-16,0 5 12 16,0 0-7-16,10 0 3 15,5-4-4-15,-1-1-4 16,-2-4-2-16,-1-4 2 15,4-6-125-15,9-7-151 16,8-15-197-16,3 0-102 16</inkml:trace>
  <inkml:trace contextRef="#ctx0" brushRef="#br0" timeOffset="181591.32">20312 6471 603 0,'0'0'112'15,"0"0"173"-15,0 0-174 16,0 0 9-16,0 0-47 16,88-5-39-16,-2 5-17 15,13 0-4-15,-5 0-11 16,-17 0-2-16,-23 0-84 15,-30 0-107-15,-12 0-89 0,-12 0 79 16,0-7 1-16</inkml:trace>
  <inkml:trace contextRef="#ctx0" brushRef="#br0" timeOffset="181771.84">20601 6304 230 0,'0'0'293'0,"0"0"-148"16,0 0 22-16,0 0-86 15,0 0 69-15,0 0-21 16,-47 85-22-16,44-38-47 16,1 6-30-16,-1 7-19 15,-3 6-8-15,-6-4-3 0,5-4-100 16,7-14-244-16,0-21-134 16</inkml:trace>
  <inkml:trace contextRef="#ctx0" brushRef="#br0" timeOffset="182072.45">21283 6116 652 0,'0'0'141'0,"0"0"121"16,0 0-191-16,0 0 0 0,0 0-57 16,0 0 52-16,-15 136 14 15,24-67-21-15,8 6-25 16,2-1 5-16,-3-5-22 16,-4-7-15-16,-3-11 0 15,-3-15-2-15,-5-13-117 16,1-13-72-16,-2-10-166 15,0-26 9-15</inkml:trace>
  <inkml:trace contextRef="#ctx0" brushRef="#br0" timeOffset="182306.22">21077 6009 694 0,'0'0'48'15,"0"0"183"-15,0 0-108 16,0 0-73-16,104-45 13 16,-27 45-9-16,12 0-40 15,5 3-10-15,-6 8-2 16,-10 3-2-16,-20-2-55 16,-19 0-55-16,-17-2-106 15,-16 5-2-15,-6-3 15 16,-16-2-63-16</inkml:trace>
  <inkml:trace contextRef="#ctx0" brushRef="#br0" timeOffset="182678.6">21626 6498 662 0,'0'0'16'16,"0"0"84"-16,112-45-28 16,-69 45-37-16,-6 13 35 15,-7 13-26-15,-12 8-11 0,-15 4-8 16,-3 2-14-16,-16 1 0 16,-10-7 0-16,4-2-5 15,12-5-6-15,10-5 2 16,7 0 1-16,26-1 2 15,13 3 0-15,8 7-5 16,-2 6 0-16,-3 9 0 16,-17-3-2-16,-19-3 1 15,-13-7 1-15,-18-4 8 16,-33-6 73-16,-16-6 24 16,-12-6-17-16,-3-4-53 15,-4-2-35-15,-5-5-63 16,-5 0-423-16</inkml:trace>
  <inkml:trace contextRef="#ctx0" brushRef="#br0" timeOffset="188648.26">17349 7850 254 0,'0'0'59'0,"0"0"53"16,0 0 44-16,0 0-35 16,0 0 23-16,0 0 9 0,0 0-34 15,0 0-49-15,-22-43-39 16,19 47-17-16,-1 25-7 16,-5 20 52-16,3 19-3 15,-2 12-5-15,-2 7 0 16,3-1-21-16,-4-10 6 15,2-7-15-15,2-12-13 16,2-12-4-16,4-15-4 16,1-10 0-16,0-11-27 15,0-7-84-15,0-2 8 16,0-14-12-16,4-22-268 16,8-18-21-16</inkml:trace>
  <inkml:trace contextRef="#ctx0" brushRef="#br0" timeOffset="188925.19">17112 7836 449 0,'0'0'40'0,"0"0"78"16,0 0-65-16,0 0-30 15,0 0 14-15,0 0 43 16,129-20-4-16,-46 15-27 16,7-2-5-16,1 0-23 0,-12 0-15 15,-12 3-3-15,-19 1 1 16,-20 2-4-16,-17 1 0 16,-11 0-54-16,-16 14-131 15,-22 11 74-15,-15 3-126 16</inkml:trace>
  <inkml:trace contextRef="#ctx0" brushRef="#br0" timeOffset="189540.79">17755 8351 295 0,'0'0'119'15,"0"0"10"-15,0 0-20 16,0 0-21-16,0 0-16 16,0 0-24-16,-4-18-39 15,-6 29-8-15,-2 9-1 16,2 2 3-16,7 3 4 15,3 3-3-15,0 0 6 16,0 0-8-16,0 1 7 16,11 1 4-16,10 0 13 15,9-1 9-15,8-2 0 16,6-3-6-16,2-2 1 16,-4-1-10-16,-8-4-8 15,-8-1-6-15,-10-2-1 0,-10-3-3 16,-6-4-2-1,0 3 0-15,-5-3 1 0,-20 3 9 16,-9-4 4-16,-11 0-13 16,-4 2 8-16,-3-2-9 15,2-3 0-15,7 0-15 16,9-1-49-16,7-2-102 16,11 0-35-16,13-12-21 15,3-15-143-15</inkml:trace>
  <inkml:trace contextRef="#ctx0" brushRef="#br0" timeOffset="189820.58">17921 8274 471 0,'0'0'58'15,"0"0"76"-15,0 0-21 16,0 0-38-16,0 0 26 16,0 0-33-16,112-31-30 15,-49 28-12-15,-1 3-10 16,-5 0-13-16,-14 0-3 16,-16 0 0-16,-14 0 0 15,-11 0-18-15,-2 0-109 16,-19 5-98-16,-16 0 42 0,1-1-158 15</inkml:trace>
  <inkml:trace contextRef="#ctx0" brushRef="#br0" timeOffset="190522.72">18758 8397 23 0,'0'0'12'0,"0"0"47"15,0 0 12-15,0 0-14 16,0 0-20-16,0 0 25 16,-11 5 10-16,10-5 7 15,-2 0-3-15,3 0-9 0,-1 0-12 16,-1 0-14-16,2 0 8 15,-2 1-2-15,1-1-5 16,1 0-9-16,0 0-13 16,0 0-4-16,0 0-11 15,0 2 0-15,0-2-3 16,0 0-2-16,0 1 0 16,0-1 0-16,0 0 2 15,0 0 4-15,0 0 8 16,0 0 10-16,0 0 14 15,0 0-1-15,0 0-12 16,0 0 0-16,0 0-17 0,0 0-1 16,0 0-4-16,0 0 2 15,0 0-3-15,0 0 0 16,0 0-1-16,0 0-1 16,0 1 0-16,0 0-1 15,10 1 1-15,8 0 0 16,6 0 3-16,6 1-1 15,3 0-2-15,1-1 1 16,0 3-1-16,-4-1 0 16,-9 1-10-16,-9-2-38 15,-6-1-62-15,-6 4-52 16,0 3 20-16,-13-3 12 16,-16 0-104-16</inkml:trace>
  <inkml:trace contextRef="#ctx0" brushRef="#br0" timeOffset="190720.75">18616 8690 400 0,'0'0'55'0,"0"0"33"16,0 0-18-16,0 0 79 16,0 0-9-16,133 6-51 15,-78-6-54-15,-3 0-21 16,-10-3-11-16,-12 0-2 15,-15 3-1-15,-11-2-73 16,-4-4-147-16,-24-5-131 16</inkml:trace>
  <inkml:trace contextRef="#ctx0" brushRef="#br0" timeOffset="192896.8">10745 8878 234 0,'0'0'18'0,"0"0"37"16,0 0-1-16,0 0 1 15,0 0 15-15,0 0 13 16,0 0-21-16,-27 8-11 0,27-5 5 15,0-3-8-15,0 0-2 16,27 0-13-16,43 0 29 16,54-11 23-16,55-7-13 15,47 0-37-15,33 4-8 16,15 5-10-16,5 6-7 16,-9 3-10-16,-34 0 0 15,-50 0 0-15,-50 0 8 16,-48 0-3-16,-39 0-3 15,-25 0-2-15,-18 0-2 16,-6 0-11-16,0-2-12 16,0-1-15-16,-18 0-51 15,-15 2-44-15,-18 1 7 16,-11 0 1-16,-17 2-16 16,-26 3-60-16</inkml:trace>
  <inkml:trace contextRef="#ctx0" brushRef="#br0" timeOffset="193234.38">10803 8923 424 0,'0'0'35'15,"0"0"0"-15,0 0 9 0,0 0-38 16,0 0 19-1,125 4 71-15,28-4 17 0,54 0-18 16,51 0-3-16,37 3-31 16,23 3-22-16,-3 7-33 15,-26 2-3-15,-37 2 5 16,-58-4-3-16,-58-3-5 16,-54-4 0-16,-44-6-5 15,-27 0 2-15,-8 0-3 16,-3 0-2-16,0-4 1 15,-8-7-2-15,-21 3-62 16,-14 2-123-16,-7 3 53 16,-8-1-40-16,-12-4-55 15</inkml:trace>
  <inkml:trace contextRef="#ctx0" brushRef="#br0" timeOffset="193534.98">11203 8939 496 0,'0'0'40'0,"0"0"-2"16,0 0 10-16,0 0-38 16,116-55 4-16,33 48 63 15,57 4 13-15,42 3-27 16,26 0-12-16,7 0-37 0,-25 0-13 15,-38 9 2 1,-58-1 4-16,-60-2-5 0,-47-3-2 16,-39-3 0-16,-14 0-45 15,-23 0 40-15,-24 0-14 16,-16 0-58-16,-3 3-66 16,5 4-31-16,9-7-90 15</inkml:trace>
  <inkml:trace contextRef="#ctx0" brushRef="#br0" timeOffset="194825.12">17550 8290 434 0,'0'0'25'0,"-123"-99"-14"15,35 76 47-15,-13 20-28 16,-13 16 21-16,5 38 13 16,18 21 24-16,36 12-24 15,55-1-39-15,60-8-20 16,85-15 4-16,74-19 15 16,48-21 1-16,28-20-6 0,-7-8-12 15,-39-35-1-15,-56-19-6 16,-74-19-76-16,-81-14 67 15,-71-6 9-15,-90-2-4 16,-62 19 4-16,-39 25 2 16,-29 30 75-16,-16 29-19 15,10 38 12-15,20 29 10 16,57 17-31-16,79 4-29 16,83-3-20-16,75-10-1 15,98-8 1-15,78-13 0 16,56-17 6-16,35-11-6 15,-4-14 0-15,-44-12-3 0,-71 0-111 16,-97-12 49-16,-96-15 65 16,-75-1-12-16,-83 3 12 15,-55 16 1-15,-37 9 1 16,-24 33 13-16,4 18 6 16,40 8 23-16,70-3 9 15,92-1-48-15,85-14-5 16,108-10 0-16,76-10 0 15,61-13 2-15,26-8-5 16,-7 0-11-16,-36 0-72 16,-75-11-21-16,-83-7 64 15,-86-6 43-15,-62-1 39 16,-87 2-22-16,-58 8 7 16,-54 13 10-16,-41 2-9 15,-9 29 23-15,27 13-40 0,58 17 7 16,75 21-15-16,62 12-117 15,29 0-392-15</inkml:trace>
  <inkml:trace contextRef="#ctx0" brushRef="#br0" timeOffset="197672.23">11406 8893 92 0,'0'0'173'15,"0"0"-121"-15,0 0-33 16,167-36-16-16,-9 25 8 16,70-4-8-16,54-7-3 15,24-7-43-15,5-8-112 0</inkml:trace>
  <inkml:trace contextRef="#ctx0" brushRef="#br0" timeOffset="198460.35">17578 10281 626 0,'0'0'45'0,"0"0"125"16,0 0 25-16,0 0-165 16,0 0 7-16,0 0-6 15,-38 88 134-15,45-20-69 16,9 2-26-16,-1 1-12 16,-4-4-35-16,-6-5-9 15,-5-9-12-15,0-16-1 16,0-12-1-16,0-13-132 0,0-12-109 15,-7-12-32-15,-11-27-139 16</inkml:trace>
  <inkml:trace contextRef="#ctx0" brushRef="#br0" timeOffset="198701.73">17250 10186 631 0,'0'0'95'0,"0"0"144"16,0 0-90-16,0 0-66 16,0 0 28-16,107-37-18 15,-4 20-22-15,13 0-46 16,-2 3-22-16,-17 6-1 16,-24 2-2-16,-24 5-30 0,-22 1-69 15,-20 0-43-15,-7 1-84 16,-1 13-66-16,-24 3 67 15,-8-3-246-15</inkml:trace>
  <inkml:trace contextRef="#ctx0" brushRef="#br0" timeOffset="199209">18075 10483 327 0,'0'0'147'15,"0"0"0"-15,0 0 32 16,0 0-17-16,0 0-32 0,0 0-66 16,-45-14-35-16,26 31-3 15,6 5-2-15,7 4-9 16,6 1-2-16,6 2-9 15,24 5 1-15,9 2 9 16,4 0-12-16,-7 3 3 16,-15-6-5-16,-11-1 0 15,-10-5-3-15,-17-1 3 16,-16-7 2-16,-8-3-1 16,1-7 5-16,5-9-5 15,5 0 1-15,5-8-2 16,2-14-10-16,4-9-94 0,6-8-129 15,6-7-109 1,7-7-215-16</inkml:trace>
  <inkml:trace contextRef="#ctx0" brushRef="#br0" timeOffset="199413.74">18121 10394 560 0,'0'0'84'0,"0"0"107"16,0 0-14-16,94-39-70 16,-42 27-14-16,4 0-35 15,-3 2-51-15,-4 3-7 16,-10 3-5-16,-12 4-81 16,-13 0-144-16,-6 1-118 0,1-1-112 15</inkml:trace>
  <inkml:trace contextRef="#ctx0" brushRef="#br0" timeOffset="199624.19">18700 10542 531 0,'0'0'35'0,"0"0"73"16,81-23-27-16,-40 15-28 15,-1 0-16-15,-1 3-32 0,-11 4-1 16,-10 1-4 0,-10 0-50-16,-8 1-114 15,0 9-67-15,-12 4-73 0</inkml:trace>
  <inkml:trace contextRef="#ctx0" brushRef="#br0" timeOffset="199764.45">18655 10747 424 0,'0'0'130'0,"0"0"18"15,0 0 19-15,0 0 4 16,0 0 3-16,0 0-39 16,145 67-79-16,-65-76-45 15,-5-2-11-15,-17 6-137 16,-24-2-233-16,-24-6-169 0</inkml:trace>
  <inkml:trace contextRef="#ctx0" brushRef="#br0" timeOffset="203033.02">19865 10215 352 0,'0'0'110'16,"0"0"18"-16,0 0 48 15,0 0 10-15,0 0-5 16,0 0-44-16,0 0-48 16,-12-53-45-16,12 57-27 15,0 20-14-15,1 12 90 16,18 10-38-16,7 10-28 15,5 5-14-15,0-3-1 16,2-5 0-16,1-11-8 16,1-14-1-16,2-13 3 15,5-15-4-15,3-7 4 0,1-32 4 16,-10-11-1 0,-11-11-3-16,-16 2 8 0,-9 11 40 15,0 14 42-15,0 17-13 16,0 12 5-16,0 5-57 15,0 0-31-15,0 5 0 16,0 22 0-16,0 19 0 16,0 14 0-16,1 13 0 15,10 16 0-15,2 20 0 16,-4 13 0-16,-7 13 0 16,-2 7 0-16,-14-3 0 15,-16 1-21-15,-10-12 6 0,-5-24 3 16,-5-31 6-1,-4-34 6-15,3-37 2 0,-2-18 10 16,4-44-1-16,8-33-11 16,16-22 0-16,25-12-17 15,13-1-64-15,41 4-97 16,22 12-50-16,10 19-108 16,4 20-109-16,-6 17 13 15</inkml:trace>
  <inkml:trace contextRef="#ctx0" brushRef="#br0" timeOffset="203520.72">21101 9766 541 0,'0'0'92'0,"0"0"83"16,0 0 44-16,0 0-135 16,0 0-17-16,0 0 0 15,-64-30 12-15,-5 54 9 16,-19-4-35-16,-7-7-38 16,8-7-8-16,20-6 3 0,26 0-7 15,24 0-1 1,11 0 6-16,6 0-6 0,0 0-2 15,0 0-6-15,1 5-2 16,13 6 7-16,2 2 1 16,-2 1 9-16,-5 3 8 15,-2 5 20-15,-3 3 13 16,1 8 6-16,-5 8 20 16,3 10-20-16,-1 11-1 15,-2 18-21-15,0 17 19 16,0 9 0-16,0 7-8 15,0-2-36-15,0-10-9 16,0-9 0-16,16-18 0 16,7-23 0-16,-1-17 0 15,-5-18 0-15,-3-15-182 16,7-1-131-16,9-33-95 0,12-23-347 16</inkml:trace>
  <inkml:trace contextRef="#ctx0" brushRef="#br0" timeOffset="203933.47">21229 10201 31 0,'0'0'586'0,"0"0"-378"0,0 0 108 16,0 0-128-1,0 0-32-15,0 0-102 0,145-59-47 16,-46 52-5-16,-1 1-2 16,-16 3-38-16,-22 3-60 15,-26 0-71-15,-22 0-50 16,-12 0-66-16,-12 0 156 16,-22 0 8-16,-7-4 71 15,-1-3 45-15,4 2 5 16,7 2 73-16,8 2 23 15,5 1 17-15,2 0 59 16,4 0 0-16,-2 12-34 16,4 12-3-16,4 13-7 15,4 17-6-15,2 14-12 16,0 9-44-16,0 4-23 0,0-5-29 16,0-7-14-16,0-5-20 15,-6-11-172-15,0-22-169 16,6-19-235-16</inkml:trace>
  <inkml:trace contextRef="#ctx0" brushRef="#br0" timeOffset="204151.88">21853 10464 839 0,'0'0'187'0,"0"0"180"15,0 0-246-15,0 0-25 16,0 0-42-16,-15 79 63 16,28-26-90-16,1 5-7 15,-6-1-20-15,-5-4-43 16,-3-7-228-16,0-23-220 16,0-23-247-16</inkml:trace>
  <inkml:trace contextRef="#ctx0" brushRef="#br0" timeOffset="204542.83">22414 9745 560 0,'0'0'120'0,"0"0"117"15,0 0-3-15,0 0-88 16,96-66-38-16,-52 66-30 16,3 18-40-16,-3 11-11 15,-8 8-13-15,-10 4-7 16,-8 2 14-16,-10 2-11 16,-7-1-4-16,-1 5-2 15,2 3 3-15,2 9-5 0,7 14 2 16,2 12 21-1,2 14-17-15,-2 8-2 0,-7 3 0 16,-6-8-4-16,0-8-2 16,-19-11 0-16,-12-13 0 15,-5-12 0-15,0-6 0 16,-1-11-93-16,-5-7-79 16,-9-8-92-16,-26-6-158 15,-28-12-25-15</inkml:trace>
  <inkml:trace contextRef="#ctx0" brushRef="#br0" timeOffset="205802.2">17433 12194 254 0,'0'0'139'16,"0"0"4"-16,0 0-5 15,0 0 28-15,0 0-25 16,0 0-30-16,-43-42-64 15,43 65-37-15,12 16 106 16,6 14 5-16,-3 10-24 16,-4 4-59-16,-11 1-13 15,0 3-15-15,-8-6-10 0,-10-12 6 16,5-22-6-16,6-18-65 16,7-13-115-16,0-30 12 15,12-26-272-15,-3-13 83 16</inkml:trace>
  <inkml:trace contextRef="#ctx0" brushRef="#br0" timeOffset="206003.03">17187 12059 562 0,'0'0'138'0,"0"0"34"15,0 0-126-15,0 0-19 0,0 0 113 16,164 0-6-1,-55-8-56-15,6-6-27 0,-14-1-31 16,-25 3-20-16,-31 5 0 16,-22 4-59-16,-20 3-127 15,-3 5-204-15,-20 15 75 16</inkml:trace>
  <inkml:trace contextRef="#ctx0" brushRef="#br0" timeOffset="206372.16">18042 12426 621 0,'0'0'21'0,"0"0"105"16,0 0 11-16,-97 0-13 16,56 0 21-16,0 0-17 15,2 0-51-15,8 8-1 16,5 13-50-16,7 6-16 15,0 17-10-15,5 10 4 16,7 9-4-16,7 8-2 16,4 1 2-16,23-1 0 15,9-8 2-15,-2-15-2 16,0-14 3-16,-8-14-3 16,-11-13 0-16,-5-7 4 0,-6-3 15 15,-4-23 8-15,0-6-17 16,-5-3-10-16,-16 2 0 15,-8 7-10-15,-2 10 10 16,-5 13-13-16,-5 3-141 16,-4 24-114-16,3 10-161 15,14-3 28-15</inkml:trace>
  <inkml:trace contextRef="#ctx0" brushRef="#br0" timeOffset="206642.24">18752 12438 629 0,'0'0'122'0,"0"0"127"16,0 0-135-16,0 0-59 15,0 0 41-15,152-10-26 16,-39 10-45-16,8 0-15 16,-11 0-10-16,-35 0-10 15,-44 0-136-15,-31 0-133 16,-21 2-65-16,-29 14-37 16</inkml:trace>
  <inkml:trace contextRef="#ctx0" brushRef="#br0" timeOffset="206784.89">18783 12751 513 0,'0'0'107'16,"0"0"123"-16,0 0-33 16,0 0-14-16,131 45-54 15,-41-45-59-15,8-2-53 16,-8-9-17-16,-23 5-51 16,-30 1-178-16,-29-4-311 15</inkml:trace>
  <inkml:trace contextRef="#ctx0" brushRef="#br0" timeOffset="207496.28">20325 12285 442 0,'0'0'94'0,"0"0"34"16,0 0 41-16,0 0-6 15,0 0-6-15,0 0-70 16,0 0-48-16,-16 20-39 16,11 41 129-16,-1 17 7 15,-4 11-32-15,1 0-61 16,-1-7-28-16,-1-11-7 0,7-19-8 15,2-17-11-15,2-17-94 16,0-15-75-16,8-3-41 16,1-25 45-16,-8-17-213 15,-1-12-54-15</inkml:trace>
  <inkml:trace contextRef="#ctx0" brushRef="#br0" timeOffset="207750.86">19926 12332 629 0,'0'0'33'0,"0"0"155"0,0 0 55 15,0 0-173 1,0 0-10-16,0 0 23 0,149-59-16 16,-34 48-19-16,9-4-23 15,1-4-10-15,-4 0-8 16,-26 1 1-16,-31 7-3 15,-33 7-5-15,-28 4-30 16,-3 0-48-16,-27 11-53 16,-11 13 22-16,-5 9-116 15,7-1-20-15,12-3-26 16</inkml:trace>
  <inkml:trace contextRef="#ctx0" brushRef="#br0" timeOffset="208441.37">20811 12630 435 0,'0'0'65'16,"0"0"78"-16,0 0 57 15,0 0-10-15,0 0 5 16,0 0-28-16,0-27-64 16,0 27-43-16,0 0-35 15,0 0-20-15,0 12-5 0,0 7 8 16,0 10 6-16,0 4-13 16,0 2 5-16,0 6-2 15,-1 9 2-15,-15 6-6 16,-2 2 0-16,3-4 6 15,6-7-2-15,3-11-4 16,6-10 3-16,0-12-3 16,0-9 2-16,0-2 6 15,0-3 10-15,19 0 5 16,13-12-4-16,8-5-13 16,6 1-6-16,2 1-2 15,0 0-9-15,-2 0 1 16,-9 4-41-16,-12 3-3 15,-14 3 6-15,-9 4-11 0,-2-1-51 16,0 0-14-16,0 0-39 16,0-5-25-16,0-2 66 15,0-4 17-15,0-4 18 16,0-3 0-16,0-1 84 16,0 1 3-16,-2-1 58 15,-9 1 19-15,-2 2-1 16,6 2 59-16,-1 3 39 15,4 5-10-15,4 3-3 16,-2 5-18-16,0 0-58 16,2 0-58-16,0 24-27 0,0 15 2 15,0 20 41 1,0 16-22-16,0 3-15 0,0-3-6 16,0-10 0-16,0-14-33 15,13-12-98-15,0-11-111 16,5-20-150-16,1-8-138 15</inkml:trace>
  <inkml:trace contextRef="#ctx0" brushRef="#br0" timeOffset="208878.07">21596 12908 317 0,'0'0'118'0,"0"0"43"0,0 0 0 16,0 0-16-16,0 0 34 16,0 0-36-16,76-12-81 15,-2 5-24-15,15 2-14 16,4 1-13-16,-6 2-6 15,-15 0-1-15,-30 1-8 16,-22 0-3-16,-14 1-85 16,-6-2-70-16,0 1-122 15,-19-6 29-15,-15-5 9 16</inkml:trace>
  <inkml:trace contextRef="#ctx0" brushRef="#br0" timeOffset="209064.57">21856 12627 476 0,'0'0'80'16,"0"0"55"-16,0 0 66 16,0 0-16-16,0 0-96 15,0 0-51-15,-26 16-37 16,26 43 66-16,7 14-37 16,0 14-12-16,-6 4-12 15,-1-5-6-15,0-10-49 16,0-19-235-16,5-25-206 15</inkml:trace>
  <inkml:trace contextRef="#ctx0" brushRef="#br0" timeOffset="209311.69">22540 12564 918 0,'0'0'75'15,"0"0"225"-15,0 0-132 16,0 0-111-16,0 0 21 16,0 0-74-16,-19 76 52 15,19-12-23-15,9 7-27 16,3 1-4-16,-3-5-2 16,-6-8-18-16,0-15-105 0,-2-15-89 15,-1-18-91 1,0-11-107-16,0-14 47 0</inkml:trace>
  <inkml:trace contextRef="#ctx0" brushRef="#br0" timeOffset="209531.11">22331 12426 591 0,'0'0'125'0,"0"0"115"16,0 0-68-16,0 0-108 15,0 0-4-15,157-21-19 16,-64 21-19-16,-1 9-20 16,-10-2-1-16,-22 0 3 15,-21-4-4-15,-17 2-23 0,-18 0-100 16,-4 4-147-16,-22-1-72 16,-12 4-70-16</inkml:trace>
  <inkml:trace contextRef="#ctx0" brushRef="#br0" timeOffset="209867.94">22883 12869 651 0,'0'0'88'15,"0"0"179"-15,0 0-95 16,0 0-1-16,0 0-33 0,0 0-138 15,-3-17-6-15,-23 48 5 16,0 13-1-16,20 7 0 16,12 4 2-16,36 2-30 15,15-1-6-15,2-6 19 16,-3-9 17-16,-14-4 0 16,-13-4 2-16,-12-7 8 15,-13-4 27-15,-4-5-7 16,-4-5-28-16,-26-2-2 15,-6-2 9-15,-10-2-9 16,1-5-3-16,0-1-118 16,5 0-112-16,4 0-147 0,5-15 66 15</inkml:trace>
  <inkml:trace contextRef="#ctx0" brushRef="#br0" timeOffset="210033.33">23259 12772 702 0,'0'0'138'0,"0"0"143"15,103-20-241-15,-59 20-30 16,3 1-10-16,-3 18-53 16,-10 3-283-16,-13 2-208 15</inkml:trace>
  <inkml:trace contextRef="#ctx0" brushRef="#br0" timeOffset="-214491.32">17816 13880 347 0,'0'0'45'0,"0"0"79"16,0 0-27-16,0 0 34 15,0 0 53-15,0 0-33 16,0 0-74-16,7-47-45 16,-20 27-3-16,-1 3 19 15,2 4-25-15,0 9-19 16,-5 4-4-16,-8 14-9 0,-9 27 7 16,-8 17 2-16,-1 14 0 15,10 1 0-15,11-3-2 16,16-11 0-16,6-13 2 15,7-13-2-15,20-13 4 16,6-15 5-16,7-5-1 16,6-25 8-16,3-20-10 15,1-16 1-15,-3-7 6 16,-6 1-8-16,-10 14-1 16,-10 19 0-16,-12 21 42 15,-4 13 21-15,-5 18-65 16,0 24-20-16,0 12 20 15,0 2 0-15,0-1 3 0,5-8 1 16,15-9-4 0,13-11 0-16,14-13-22 0,22-14-150 15,14-3-175-15,5-30-153 16</inkml:trace>
  <inkml:trace contextRef="#ctx0" brushRef="#br0" timeOffset="-214271.91">18544 13908 584 0,'0'0'84'0,"0"0"157"16,0 0-44-16,0 0-113 16,0 0 5-16,142-54-48 0,-66 42-23 15,3 3-12-15,-10 1-4 16,-17 2-2-16,-21 4-65 15,-22 2-123-15,-9 5-214 16,-36 12 141-16,-22 7-75 16</inkml:trace>
  <inkml:trace contextRef="#ctx0" brushRef="#br0" timeOffset="-214130.29">18488 14050 336 0,'0'0'171'0,"0"0"-14"15,0 0-8-15,0 0 31 16,0 0 12-16,95 60-77 15,-4-60-69-15,9 0-24 16,1-14-17-16,-11-3-5 0,-18 4-128 16,-22 1-185-16,-20 3-136 15</inkml:trace>
  <inkml:trace contextRef="#ctx0" brushRef="#br0" timeOffset="-213531.4">19599 13776 450 0,'0'0'149'15,"0"0"44"-15,0 0-62 0,0 0-8 16,0 0 23 0,0 0-52-16,150-33-51 0,-54 25-30 15,-1 3-9-15,-7 1-1 16,-20 4-3-16,-22 0-38 16,-21 0-78-16,-14 14-55 15,-11 3-28-15,-8 2 40 16,-17-2 20-16,-5-5-25 15,3-4 51-15,5-6 113 16,3-2 6-16,2 0 114 16,-1 0 33-16,5 0-6 15,1 0 38-15,3 0-34 16,0 12-60-16,0 19-48 16,2 15 47-16,1 11-36 0,1 12-36 15,-4 2-11-15,-6 3-4 16,0-6-3-16,3-6-18 15,12-9-164-15,0-15-217 16,18-17-40-16</inkml:trace>
  <inkml:trace contextRef="#ctx0" brushRef="#br0" timeOffset="-213210.18">20317 14018 606 0,'0'0'133'0,"0"0"131"16,0 0-25-16,0 0-102 0,0 0-21 16,0 0-90-16,-60-20-22 15,48 62 8-15,1 11-1 16,7 8-7-16,4 4-4 16,0 6 0-16,0-2 0 15,6-8-2-15,7-13-44 16,-1-21-5-16,0-15 14 15,-1-12 37-15,3-12 5 16,5-20 42-16,1-9 8 16,-6 5-22-16,-9 8 7 15,-5 12-25-15,-23 16-15 16,-40 0-21-16,-43 34-149 16,-34 17-218-16,-14 17-246 15</inkml:trace>
  <inkml:trace contextRef="#ctx0" brushRef="#br0" timeOffset="-212504.05">17888 15441 227 0,'0'0'14'15,"0"0"57"-15,0 0 54 16,0 0 13-16,0 0 14 15,79-96 10-15,-79 66 7 16,-4-6-63-16,-23-6-44 16,-12-2-30-16,-6 2-15 15,-1 8-17-15,3 14 0 16,2 20 0-16,-1 12-10 16,-2 34 1-16,4 18 9 15,11 2 0-15,25-4 0 16,10-11 2-16,36-15-2 15,16-15 7-15,8-15-7 16,-2-6 19-16,-6-17 21 0,-11-15 17 16,-12-8-20-16,-11-2-2 15,-11 3-16-15,-8 11 6 16,-5 12 7-16,0 10 1 16,0 6 3-16,0 21-36 15,0 20-4-15,0 15-4 16,-5 9 10-16,5 1-4 15,0 1 2-15,0-6-2 16,0-8 2-16,15-8-116 16,8-13-77-16,9-14-162 15,8-14-61-15</inkml:trace>
  <inkml:trace contextRef="#ctx0" brushRef="#br0" timeOffset="-211740.23">18385 15312 621 0,'0'0'142'0,"0"0"138"16,0 0-64-16,0 0-61 15,0 0-15-15,0 0-84 16,-69-44-56-16,59 76 0 16,1 10 0-16,9 10 0 15,0-2 0-15,21-3-4 16,16-9 0-16,0-11-14 15,-4-14-18-15,-12-13-25 16,-11 0 52-16,-10-27 9 16,0-11 7-16,-13-8-7 0,-8-4 8 15,2-3-3-15,8 3-5 16,11 4 2-16,0 3-2 16,17 6 0-16,13 6 0 15,8 8-9-15,1 10 7 16,0 8-6-16,2 5 3 15,-3 2-5-15,-2 18-12 16,-5 4 1-16,-4 0 14 16,-8 8 5-16,-8 3-2 15,-4 4 4-15,-5 5 0 16,-2 0-4-16,0-2 4 16,-5 0 6-16,-7-2-6 0,-3-2 2 15,2-6 0-15,-2-6-2 16,6-6 0-16,1-8-2 15,5-9-7-15,3-3-25 16,0 0 34-16,22-15-5 16,12-6-39-16,7-3-47 15,1 3 23-15,-6 2 8 16,-12 8 19-16,-9 5 31 16,-11 5 10-16,-4 1 2 15,0 0 2-15,0 0 1 16,0 0 9-16,0 0 4 15,0 4 0-15,0 7 43 16,2 3-26-16,5 3 1 0,7-1-2 16,2-2-16-16,8-3-7 15,10-7-4-15,14-4 5 16,7 0-2-16,4-4 2 16,-6-7 1-16,-7 0 15 15,-15-3 17-15,-12 0 9 16,-15-1 15-16,-4-4-4 15,-18-8-51-15,-22-2-14 16,-14 1-8-16,-16 6 8 16,-2 12-4-16,4 10-54 15,10 13-147-15,22 17-189 16,26 7-226-16</inkml:trace>
  <inkml:trace contextRef="#ctx0" brushRef="#br0" timeOffset="-210335.5">505 16511 30 0,'0'0'0'15</inkml:trace>
  <inkml:trace contextRef="#ctx0" brushRef="#br0" timeOffset="-208836.38">20090 15022 485 0,'0'0'102'0,"0"0"18"16,0 0 114-16,0 0-44 0,0 0-40 15,0 0-26 1,0-14-78-16,0 47-14 0,1 13 85 15,2 10-32-15,-3 5-34 16,0 4-12-16,0 0 14 16,-4-4-10-16,-4-8-16 15,2-9 1-15,3-10-6 16,3-10 5-16,0-12-23 16,27-5 18-16,16-6 24 15,17-1-46-15,7 0 0 16,2 0 0-16,-8-3 0 15,-14-2 0-15,-14 5 0 16,-16-3 0-16,-7 1 0 0,-8 1 0 16,-2 1 0-16,0-2 0 15,0 2-96-15,-9 0-110 16,-5 0-48-16,1 0-4 16,7 0-117-16,3-2-13 15</inkml:trace>
  <inkml:trace contextRef="#ctx0" brushRef="#br0" timeOffset="-208610.45">20634 15154 445 0,'0'0'143'0,"0"0"74"15,0 0 62-15,0 0-140 16,0 0-81-16,0 0 42 15,0 86 77-15,0-18-38 16,0 7-32-16,9-3-60 16,-4-3-31-16,1-3-16 15,-5-7-6-15,-1-10-265 16,-13-15-419-16</inkml:trace>
  <inkml:trace contextRef="#ctx0" brushRef="#br0" timeOffset="-190911.55">17241 15438 233 0,'0'0'15'16,"-81"-14"30"-16,55 10 38 15,10 1 4-15,10 3-1 0,5 0-5 16,1 0 14 0,0 0-6-16,1 0 18 0,37-1-13 15,37 1-22-15,51 0-13 16,57 0 16-16,52 0-1 15,38 14-38-15,37 17 10 16,12 12-24-16,0 15-20 16,-19 6-2-16,-33 5 5 15,-46 1-5-15,-51-7-3 16,-49-16-5-16,-50-19 8 16,-38-15 8-16,-21-12 1 15,-9-1 2-15,-6-1-11 16,0-18-66-16,-18-3-145 15,-39-3-106-15,-31-1 62 16,-30-3-63-16</inkml:trace>
  <inkml:trace contextRef="#ctx0" brushRef="#br0" timeOffset="-190634.3">17660 15603 583 0,'0'0'22'0,"82"0"4"16,37 0 2-16,62 1 48 15,56 11 37-15,55 6 14 16,38 13-72-16,4 9-20 16,-19 1-24-16,-53-5-11 0,-66-14-5 15,-59-18-43-15,-53-4-13 16,-35-15-25-16,-29-10 1 15,-20-5-27-15,-25-4 8 16,-39-2-56-16,-30-6 47 16,-30 2 25-16,-27-1-5 15</inkml:trace>
  <inkml:trace contextRef="#ctx0" brushRef="#br0" timeOffset="-190251.32">18397 15288 296 0,'0'0'56'0,"0"0"74"0,119-31-59 15,42 31-16 1,54 0 4-16,40 15-1 0,12 12-10 16,-4 7-16-16,-22-1-30 15,-40-2 0-15,-45-13-2 16,-61-8-20-16,-44-6-31 16,-44-4 37-16,-19 0-29 15,-55 0 33-15,-43 0 5 16,-45 0-10-16,-35 0-12 15,-16 0 15-15,7 0 12 16,42 12 7-16,58 5 2 16,76 0-1-16,60 3-1 15,91 0 8-15,69-1-3 16,54 1-1-16,20-3-11 16,-23-1-10-16,-65-5-65 0,-79-5 14 15,-78-6 60-15,-45 0 2 16,-74 0 45-16,-55 0 3 15,-60 0-16-15,-49 0 5 16,-32 1-11-16,10 20-8 16,52 5-19-16,90-4-8 15,112-18-145-15</inkml:trace>
  <inkml:trace contextRef="#ctx0" brushRef="#br0" timeOffset="-186509.53">21698 15270 89 0,'0'0'46'16,"0"0"-9"-16,0 0 4 0,0 0-13 15,0 0-8-15,0 0 8 16,0 0-7-16,0-25 10 16,0 23-6-16,0 0 10 15,-8-1 4-15,-2 1 5 16,-1-1 6-16,-3-1 10 16,-2-1-4-16,0 0 8 15,6-1-18-15,4 6 1 16,4-1 9-16,2 1-21 15,0 0-13-15,0 0 0 16,0 0 5-16,0 0-9 16,2 1-6-16,16 7-2 15,17 0 35-15,18-4-12 16,21 0-4-16,20-4-7 16,8 0-17-16,-10 0-4 15,-18 0 1-15,-30-4-4 16,-22 3 2-16,-17-4-1 0,-5 4-34 15,-21 1-53-15,-15 0-87 16,-9 0 2-16,-4 7-8 16,4 0 6-16,-1-3 21 15</inkml:trace>
  <inkml:trace contextRef="#ctx0" brushRef="#br0" timeOffset="-186223.29">21853 15251 130 0,'0'0'90'15,"0"0"4"-15,0 0 26 16,0 0-1-16,0 0-29 15,0 0 15-15,-13 0-26 0,13 0-21 16,-2 11-42-16,1 9-11 16,-4 14 73-16,-3 9-19 15,-4 6 4-15,-5 1-21 16,0 1 8-16,4-6-3 16,4-5-13-16,4-9-7 15,5-8-2-15,0-11-8 16,0-6-1-16,0-4 2 15,0-2-3-15,0 0 15 16,0 0 2-16,0 0-15 16,0-6-17-16,-4 0-40 15,3 4-96-15,1 2-58 16,0 0-131-16,0 0-6 0,0 0 43 16</inkml:trace>
  <inkml:trace contextRef="#ctx0" brushRef="#br0" timeOffset="-185113.47">22032 15504 78 0,'0'0'84'0,"0"0"-23"16,0 0-4-16,0 0 10 16,0 0 14-16,0 0 3 15,-23-3-17-15,20 3-12 16,2 0-8-16,-1 0 4 0,1 0-10 16,1 0-17-16,0 0 3 15,0 0-6-15,0 0-2 16,0 0 2-16,0 0-2 15,0 0 0-15,0 0 14 16,0-1 13-16,0-4-13 16,1 1-16-16,5-3-9 15,-3 6-5-15,-1-2 0 16,-1 1 5-16,1 2 8 16,-2 0 3-16,1 0-9 15,7-1 2-15,2-1-5 16,11-3-2-16,7 0 1 15,5 1-2-15,1-4 12 16,4 2-14-16,-2 3 5 0,-3 3-6 16,-5 0 3-16,-4 7-4 15,-12 12 3-15,-7 13-1 16,-5 9 7-16,-7 7 17 16,-14 4 5-16,-3 3 1 15,5-2-9-15,10-2-8 16,9-3-8-16,0-11-3 15,0-8-2-15,5-12-1 16,-2-10-1-16,-2-6-12 16,1-1-76-16,-2-3-14 15,0-16-75-15,0-6-111 16,-3-2-29-16</inkml:trace>
  <inkml:trace contextRef="#ctx0" brushRef="#br0" timeOffset="-184909.24">22057 15734 437 0,'0'0'143'0,"0"0"32"16,0 0-9-16,0 0-40 16,0 0-65-16,0 0-45 15,108-32 1-15,-53 28-7 16,-6-3-10-16,-15 3-7 15,-19 4-60-15,-15 0-262 0,0 0-34 16</inkml:trace>
  <inkml:trace contextRef="#ctx0" brushRef="#br0" timeOffset="-184550.54">23012 15500 322 0,'0'0'64'0,"0"0"45"16,0 0 8-16,0 0-35 16,0 0 14-16,0 0-9 15,44-13-47-15,12 13-9 16,8 0-14-16,-6 8-17 16,-9-2 0-16,-19 0-3 15,-18 0-100-15,-12 3-92 16,-14 3 27-16,-26 4-37 0,-15-1-23 15</inkml:trace>
  <inkml:trace contextRef="#ctx0" brushRef="#br0" timeOffset="-184422.63">22935 15690 272 0,'0'0'135'0,"0"0"-3"16,0 0-35-16,0 0 59 16,0 0 43-16,110 29-130 15,-35-27-44-15,2 2-18 16,-7 2-7-16,-10 1-164 15,-17-7-184-15</inkml:trace>
  <inkml:trace contextRef="#ctx0" brushRef="#br0" timeOffset="-184069.78">23906 15342 559 0,'0'0'48'0,"0"0"114"16,0 0-19-16,0 0-59 15,0 0 5-15,0 0-58 16,-19 8-24-16,34 28 18 15,2 10 20-15,-5 6-14 0,-8 6-13 16,-1-4-15-16,-2-2 1 16,4-10-4-16,4-7-6 15,3-9-51-15,6-11-58 16,9-11-43-16,8-4 42 16,11-16-6-16,7-19-5 15,-2-6-40-15,-4-11-40 16</inkml:trace>
  <inkml:trace contextRef="#ctx0" brushRef="#br0" timeOffset="-183912.09">24406 15100 405 0,'0'0'59'0,"0"0"72"16,-43-73 4-16,40 66-50 15,2 5-23-15,1 2-62 16,0 7-4-16,1 16-90 15,11 5-94-15,5-4-150 16</inkml:trace>
  <inkml:trace contextRef="#ctx0" brushRef="#br0" timeOffset="-183433.63">24494 15305 573 0,'0'0'123'0,"0"0"147"0,0 0-55 15,0 0-108 1,0 0-53-16,0 0-26 0,33 50-5 16,-12-1 4-16,-7 5-20 15,-11 1-5-15,-3-1-2 16,0-10-6-16,-3-9-91 16,-14-11-86-16,-8-8-32 15,-15-12-30-15,-2-4 47 16,0-9 30-16,3-18 88 15,15-7 17-15,8-3 63 16,10-3 46-16,6 5 41 16,0 5 1-16,0 10 52 15,12 6-27-15,7 7-10 16,9 7-1-16,13 0-45 16,12 0-4-16,12 7-25 0,5-3-20 15,7-4-4 1,0 0-4-16,-3-4-9 0,-11-16-43 15,-14-7 27-15,-18-1 25 16,-16 4 0-16,-10 8 8 16,-5 7 79-16,0 9 89 15,0 0-29-15,0 9-92 16,0 19-46-16,0 15 57 16,4 15-21-16,8 10-34 15,-8 7-11-15,-4 10-32 16,-29-1-234-16,-19-7-317 15</inkml:trace>
  <inkml:trace contextRef="#ctx0" brushRef="#br0" timeOffset="-182113.63">21288 16404 313 0,'0'0'135'0,"0"0"1"0,0 0-18 16,0 0 12-16,0 0 6 15,0 0-28-15,1-7-46 16,-1 7-36-16,0 7-12 16,9 11-7-16,3 9 48 15,1 6-12-15,1 5-9 16,-2 8-3-16,-2 0-2 15,-3-2-16-15,3-3 2 16,1-7-14-16,3-12-1 16,2-9-27-16,7-13-133 15,4-1-62-15,1-28-111 16,2-11-171-16</inkml:trace>
  <inkml:trace contextRef="#ctx0" brushRef="#br0" timeOffset="-181933.06">21554 16119 421 0,'0'0'115'16,"0"0"-3"-16,0 0 18 16,0 0-62-16,0 0-68 15,0 0-3-15,-22-17-74 16,38 35-125-16,0 0-170 15</inkml:trace>
  <inkml:trace contextRef="#ctx0" brushRef="#br0" timeOffset="-181738.39">21653 16508 536 0,'0'0'116'0,"0"0"36"15,0 0-43-15,104-17-37 16,-47 10-21-16,2 2-44 16,-4 2-7-16,-13 3-80 15,-20 0-136-15,-20 10-25 16,-2 7 12-16</inkml:trace>
  <inkml:trace contextRef="#ctx0" brushRef="#br0" timeOffset="-181610.74">21775 16634 199 0,'0'0'125'0,"0"0"19"15,0 0 3-15,0 0 2 16,0 0 60-16,0 0-53 16,93 53-90-16,-22-53-52 15,5 0-14-15,8 0-268 16,19-14-257-16</inkml:trace>
  <inkml:trace contextRef="#ctx0" brushRef="#br0" timeOffset="-181235.74">22722 16416 224 0,'0'0'197'15,"0"0"-48"-15,0 0-21 16,0 0-51-16,0 0-11 15,139-19-11-15,-69 17-34 16,-1 1-14-16,-13-2-7 16,-12 2-19-16,-14-2-85 15,-11-1-77-15,-13-4-25 16,-6-1 7-16</inkml:trace>
  <inkml:trace contextRef="#ctx0" brushRef="#br0" timeOffset="-181101.1">23049 16330 265 0,'0'0'195'0,"0"0"-26"15,0 0 9-15,-94 22 8 0,82 3-30 16,7 7-13-16,5 9-45 16,0 9-27-16,0 6-45 15,0 8-16-15,-10 3-10 16,-16-1-131-16,-4-8-375 16</inkml:trace>
  <inkml:trace contextRef="#ctx0" brushRef="#br0" timeOffset="-179901.99">23261 16729 189 0,'0'0'151'0,"0"0"-62"16,0 0 8-16,0 0-51 16,0 0-14-16,0 0-10 15,-2-30-22-15,2 30-2 16,0 0-1-16,0 0 2 16,0 0 2-16,-3 7 0 0,0-6 3 15,2 2 16-15,-2-1 9 16,3-1 9-16,-2-1-1 15,2 0-8-15,-1 0 5 16,1 0 19-16,-2 0 35 16,-1-1 29-16,0-9-70 15,-2 1-11-15,2 1 8 16,3 2 16-16,0 2-12 16,0-1-12-16,8 0-3 15,12-1-18-15,10 3-15 16,7 0 0-16,6 1-2 15,1 2 2-15,-7 0-2 16,-5 0-3-16,-7 7 5 16,-9 3-2-16,-4 5-2 15,-2 8 4-15,-7 1-7 0,-1 8 5 16,-2 7 2-16,0 7 5 16,-2 10 3-16,-10 5-3 15,0-1-5-15,2-5-2 16,1-11-1-16,5-11-6 15,2-6-93-15,2-9-82 16,0-7-152-16,0-11-40 16</inkml:trace>
  <inkml:trace contextRef="#ctx0" brushRef="#br0" timeOffset="-179734.98">23311 17036 581 0,'0'0'193'0,"0"0"62"16,0 0-121-16,98-49-93 16,-42 49-19-16,4 0-22 15,-2 3-28-15,-15 6-265 16,-16-4-206-16</inkml:trace>
  <inkml:trace contextRef="#ctx0" brushRef="#br0" timeOffset="-178956.97">18359 17137 378 0,'0'0'151'15,"0"0"-26"-15,-10-75 44 16,-9 52-60-16,-11 2-17 15,-8 9-39-15,-5 12 9 16,1 9-42-16,5 29-13 16,12 13-7-16,7 4-2 15,13-2 1-15,5-7 1 16,13-17-5-16,22-11 5 16,8-13 5-16,6-5 10 0,1-11-7 15,-5-16 3-15,-10-4 4 16,-9 2 18-16,-13 8 6 15,-7 10 12-15,-6 10 17 16,0 1-40-16,0 28-28 16,0 16 0-16,0 13 2 15,0 9 0-15,0 2 1 16,0-12-6-16,7-6-39 16,10-19-121-16,10-14-159 15,4-17-119-15</inkml:trace>
  <inkml:trace contextRef="#ctx0" brushRef="#br0" timeOffset="-178267.23">18722 17244 696 0,'0'0'172'0,"0"0"113"16,0 0-146-16,0 0-85 15,-84 33 35-15,74 1-8 16,8 7-51-16,2 1-16 15,30-9-14-15,20-6-4 16,14-12 2-16,6-15-54 16,-11 0-21-16,-20-15 16 15,-28-16 45-15,-11-8 16 16,-32-4 5-16,-7-1-5 16,5 5 8-16,15-1-6 15,19 6 27-15,4 2 10 0,35 6-26 16,15 8-11-16,13 9-2 15,3 9 0-15,-6 13 0 16,-9 20 0-16,-19 10-4 16,-15 7 1-16,-15 2-9 15,-6-2 12-15,0-6 4 16,-6 2 34-16,-3-7-16 16,8-2-11-16,1-4-9 15,11-7-4-15,16-4 2 16,3-10-30-16,-4-5-61 15,-6-7-65-15,-9 0-11 16,-7-16 69-16,-4-9 23 0,0-8 47 16,0 3 25-16,0 6 3 15,-4 8 28-15,4 9 84 16,-1 6 16-16,-2 1-39 16,1 0-46-16,1 10-35 15,-3 5 24-15,4 4 11 16,-1 3-23-16,1-3-18 15,0-2 3-15,11-3 1 16,15 3-1-16,10-5 8 16,7 1-2-16,-2-4-11 15,-4-1 4-15,-10-3-2 16,-11-3 2-16,-8-2 9 16,-4 0 41-16,-1-8 49 0,3-16-51 15,-5-10-50-15,-1-4-2 16,-7 1-2-16,-23 4-21 15,-12 13-46-15,-14 18-95 16,-4 2-96-16,1 19-167 16,18 5-135-16</inkml:trace>
  <inkml:trace contextRef="#ctx0" brushRef="#br0" timeOffset="-177868.97">20403 17319 540 0,'0'0'196'0,"0"0"68"16,0 0 26-16,0 0-134 16,0 0-23-16,0 0-27 15,-25-3-81-15,29 37-7 16,8 10 9-16,-8 6-15 0,-4-2-2 16,0-1-10-1,0-5 4-15,0-4 3 0,11-7-5 16,5-7 2-16,2-10 4 15,-1-8 0-15,3-2-2 16,7-4-6-16,9 0 0 16,11 0-133-16,6 0-164 15,4-7-151-15,2-7-113 16</inkml:trace>
  <inkml:trace contextRef="#ctx0" brushRef="#br0" timeOffset="-177679.81">21162 17414 761 0,'0'0'355'0,"0"0"27"15,0 0-170-15,0 0-100 16,0 0-81-16,0 0-31 16,-20 84 0-16,30-18 0 15,-7 4-4-15,-3 0-189 16,-3-5-164-16,-15-5-399 15</inkml:trace>
  <inkml:trace contextRef="#ctx0" brushRef="#br0" timeOffset="-174784.44">16298 17969 404 0,'0'0'90'0,"0"0"51"16,0 0 46-16,0 0-9 15,0 0-2-15,0 0-32 16,0 0-46-16,-74-64-65 0,71 74-33 15,-2 20 2-15,2 16 21 16,0 17 9-16,0 12-28 16,3 12 3-16,0 2 14 15,0-13-21-15,12-10 8 16,12-23-6-16,6-14-2 16,4-15 6-16,8-14 11 15,-2 0-11-15,0-10-6 16,0-7-63-16,-10-2-94 15,-4 2-84-15,-1-2-162 16,1 1-64-16</inkml:trace>
  <inkml:trace contextRef="#ctx0" brushRef="#br0" timeOffset="-174043.62">16693 18115 69 0,'0'0'65'16,"0"0"-17"-16,0 0 12 0,0 0 14 15,0 0 22 1,0 0 35-16,-3-54-19 0,-1 40 15 16,-2 1 19-16,5-3-1 15,1 2-23-15,0 1-33 16,20 2-33-16,12 5-21 15,4 6-29-15,2 7-5 16,-7 23-1-16,-12 10-3 16,-16 9-1-16,-3 0-3 15,-22 4 7-15,-7-8-4 16,3-10 4-16,9-9 2 16,9-12 0-16,8-8-2 0,0 1-8 15,12 3 8 1,15 6 6-16,7 4 1 0,3 9-5 15,-2 5-2-15,-6 3 4 16,-9-1-4-16,-7-5-4 16,-13-9-5-16,-1-6-2 15,-32-10 9-15,-13-6 2 16,-6 0 6-16,-4-5 1 16,7-12-5-16,13 0 5 15,16 4-1-15,13 6-6 16,7 3-17-16,5 4-147 15,23 0-273-15,13-3-18 16</inkml:trace>
  <inkml:trace contextRef="#ctx0" brushRef="#br0" timeOffset="-173832.92">17293 18126 486 0,'0'0'338'16,"0"0"-70"-16,0 0 6 16,0 0-136-16,-10-75-73 15,21 66-38-15,-3 7-27 16,-4-1 0-16,-4 3-120 16,0 7-200-16,-10 16-209 15,-6 10 0-15</inkml:trace>
  <inkml:trace contextRef="#ctx0" brushRef="#br0" timeOffset="-173675.34">17180 18431 534 0,'0'0'157'0,"0"0"117"16,0 0-37-16,0 0-44 16,0 0-21-16,0 0-102 15,73 22-57-15,-52-21-13 16,-9 5-167-16,-7-6-215 15,0 0-434-15</inkml:trace>
  <inkml:trace contextRef="#ctx0" brushRef="#br0" timeOffset="-173308.32">18152 18397 421 0,'0'0'146'0,"0"0"15"16,66-106-21-16,26 60-40 15,48 8-42-15,44 11 0 16,31 12-41-16,1 10-12 16,-26 5-5-16,-50 0-76 15,-54 0-130-15,-50 0-29 16,-36 0-28-16,-38 0-12 15</inkml:trace>
  <inkml:trace contextRef="#ctx0" brushRef="#br0" timeOffset="-173088.27">18388 18405 258 0,'0'0'20'15,"0"0"54"-15,0 0-3 16,0 0 16-16,-40 82 3 15,71-67 17-15,33 0 54 16,36-3-35-16,43-4-49 16,35 3-66-16,17-2-8 15,-9 4-3-15,-35 4-98 16,-55-2-76-16,-57 6-24 16,-39-9-21-16,-52 5 104 15</inkml:trace>
  <inkml:trace contextRef="#ctx0" brushRef="#br0" timeOffset="-172969.59">18489 18753 334 0,'0'0'112'0,"0"0"24"15,0 0-24-15,203 0-43 16,0 0-59-16,53 0-10 16,33 0-233-16</inkml:trace>
  <inkml:trace contextRef="#ctx0" brushRef="#br0" timeOffset="-169426.51">13950 3047 432 0,'0'0'81'0,"0"0"-12"16,0 0-41-16,57-72 15 15,-51 69-10-15,-2 3-8 16,5 5-25-16,4 19-11 0,3 15 11 16,0 14 0-16,-5 13 0 15,1 17 4-15,-2 25-2 16,-3 31-2-16,2 27 5 15,1 28 15-15,1 28 11 16,6 37 47-16,5 35-25 16,8 33 12-16,6 35-29 15,2 29-24-15,-8 28 9 16,-16 39-18-16,-14 31-1 16,-35 31 1-16,-29 14-6 15,-24-9-29-15,-9-40-149 16,-4-70 8-16,1-78 32 15,0-91-5-15</inkml:trace>
  <inkml:trace contextRef="#ctx0" brushRef="#br0" timeOffset="-168983.69">927 3849 16 0,'-110'-61'112'15,"3"-2"-28"-15,-7 1-21 16,7-3-10-16,29-6-42 15,23-2-7-15,33 3 10 16,16 7-12-16,6 2-2 16,4 14 0-16,17 2 0 15,13-3 0-15,13-5 2 0,29-1-2 16,7 1-310-16</inkml:trace>
  <inkml:trace contextRef="#ctx0" brushRef="#br0" timeOffset="-168322.88">1499 3132 460 0,'0'0'20'16,"0"0"-20"-16,-84-73 45 16,65 54-6-16,-8 5 15 15,-12 5 0-15,-13 7 47 16,-15 2-82-16,-18 15-5 15,-11 22-5-15,-5 19 8 16,1 23-11-16,0 23-5 16,9 27 9-16,9 23-5 0,15 13-5 15,25 9-6 1,27-10 6-16,15-11 0 0,24-11 0 16,25-7 5-16,11 10-10 15,1 17 6-15,-7 23-1 16,-8 25 0-16,-15 16 2 15,-17 24 0-15,-7 20 8 16,-7 15-5-16,-7 7 0 16,-14 1 0-16,-9-9 5 15,-6-24 0-15,2-17 31 16,0-26 22-16,4-10-10 16,10-4-5-16,1 3 2 0,4-1-49 15,11-6 4 1,4-10 3-16,16-14-8 0,26-14 0 15,10-21-4-15,8-14 2 16,-1-28-3-16,-2-25-28 16,-2-23 2-16,-4-17-1 15,0-11-1-15,-8-5-4 16,-6-5-26-16,-6-8-20 16,2-4 0-16,14-33-32 15,30-40 29-15,36-41-89 16</inkml:trace>
  <inkml:trace contextRef="#ctx0" brushRef="#br0" timeOffset="-130040.62">24412 3294 381 0,'0'0'58'0,"0"0"27"16,0 0-7-16,0 0-27 0,0 0-22 15,0 0-27 1,0 0-1-16,-6 47 18 0,2-7 30 15,1 12-14-15,0 11 9 16,-4 7-4-16,-1 7 1 16,-3 7 11-16,-2 9-9 15,1 10-13-15,-1 8 5 16,1 11-2-16,3 4 5 16,3 9-4-16,3 10 2 15,3 3-12-15,0 9 5 16,0 5-10-16,0-3-3 15,0 8 8-15,0 6-6 16,4 9 9-16,2 6 7 16,2 4-18-16,0-4-6 15,0 1 9-15,0 7-6 0,-4 2-6 16,-2 5 6-16,-2 3 2 16,0-5 3-16,-8 2 12 15,-8 6-1-15,-1 1-2 16,0 4 0-16,1-3 2 15,0-5-8-15,1 2-5 16,0 3-7-16,2 2 1 16,0 5-2-16,2-3 2 15,-1 3-6-15,0 1 4 16,0 2 1-16,1-3-7 16,4-3 8-16,1-5-2 15,6 4-8-15,0 2 2 0,0 3 4 16,6 4 3-1,1-3 5-15,-2 9 6 0,-5 2 7 16,0 3-9-16,0-2-6 16,0-7-4-16,-4 1-5 15,4-3 11-15,0-1-10 16,0-5 6-16,13-10 4 16,2 2-4-16,0 1 1 15,-3 6 3-15,-6 0-8 16,0-8 0-16,-6-5-4 15,0-2 2-15,0-1 0 16,0-5-2-16,1-7 0 0,4-13-2 16,4-13 0-1,4-10 0-15,1-17-2 16,0-12 2-16,2-14 4 0,-6-19-4 16,-1-12-10-16,-3-18-29 15,-5-17-48-15,-1-16-64 16,0-15-106-16,0-7-77 15,0-5-107-15,0 0-4 16</inkml:trace>
  <inkml:trace contextRef="#ctx0" brushRef="#br0" timeOffset="-127656.39">26827 4042 312 0,'0'0'111'16,"0"0"13"-16,0 0 24 15,0 0-13-15,0 0-9 16,0 0-27-16,0 0-61 16,0-33-36-16,0 49-1 15,11 10-1-15,5 11 30 16,-2 5-3-16,-7 2-6 15,-1-2 3-15,-6-1 13 0,0-5-7 16,-3-6-5 0,-3-11-11-16,2-11 4 0,2-8 20 15,2 0 78-15,0-11 45 16,0-19 12-16,0-16-151 16,9-10-9-16,13-5-11 15,11 7-4-15,6 7 2 16,3 14-4-16,-4 12-9 15,-3 14-3-15,-7 7 4 16,-3 9-9-16,-2 23-3 16,-10 11 16-16,-5 6 1 15,-8 4 7-15,0-6 5 16,-2-2-1-16,-7-11-2 0,2-7-2 16,2-9 0-16,4-7 4 15,1-4-4-15,0-5-8 16,0 0-35-16,0-2-80 15,0 0-79-15,0 0-69 16,-3 0-176-16</inkml:trace>
  <inkml:trace contextRef="#ctx0" brushRef="#br0" timeOffset="-127303.71">27461 4137 351 0,'0'0'162'0,"0"0"-30"15,0 0-30-15,0 0 27 16,0 0-2-16,0 0-4 16,66-11-23-16,-20 5-47 15,3 3-30-15,-7-1-16 0,-3 3-5 16,-11 1-4 0,-10 0-1-16,-9 0-36 0,-3 0-54 15,-6 5-113-15,0 7-31 16,-10-3 49-16,-13 2-99 15</inkml:trace>
  <inkml:trace contextRef="#ctx0" brushRef="#br0" timeOffset="-127107.45">27394 4279 287 0,'0'0'122'0,"0"0"38"15,0 0-60-15,0 0 63 16,0 0 25-16,128-11-65 15,-65 5-47-15,-5-1-21 0,-10 4-12 16,-11 1-31 0,-14 2-8-16,-12 0-8 0,-9 0 4 15,-2 2-105-15,0 9-140 16,-9-4-92-16</inkml:trace>
  <inkml:trace contextRef="#ctx0" brushRef="#br0" timeOffset="-125788.65">28311 3863 224 0,'0'0'80'0,"0"0"3"16,0 0 37-16,0 0-9 0,0 0 7 15,96-92-13-15,-81 55-25 16,0-7-20-16,-8-8-11 16,-4 1-16-16,-3 9-1 15,0 14-9-15,0 14 0 16,-6 11-18-16,0 3-5 16,-6 9-15-16,-3 16 15 15,-2 16 8-15,3 8 7 16,4 7 10-16,5 6 19 15,5 9 21-15,0 8-5 16,3 10 6-16,7 5-2 16,-1 5-17-16,-2-3-1 15,-3 2-7-15,-2-3-22 16,-2-2-5-16,0-3-9 0,0-11-3 16,0-9 4-16,0-17-4 15,-2-17-25-15,-4-12-77 16,3-16-97-16,3-8-40 15,0-27 12-15,0-29-108 16</inkml:trace>
  <inkml:trace contextRef="#ctx0" brushRef="#br0" timeOffset="-125560.41">28096 4234 414 0,'0'0'109'15,"0"0"26"-15,0 0-3 16,0 0-1-16,0 0-58 0,0 0-34 16,45-27 20-16,26 15 23 15,15-6-28-15,8-3-40 16,-8-1-9-16,-13 2-5 16,-25 6-11-16,-22 6-44 15,-25 4-123-15,-2 3-109 16,-23-8-93-16</inkml:trace>
  <inkml:trace contextRef="#ctx0" brushRef="#br0" timeOffset="-124491.16">29156 3442 110 0,'0'0'33'0,"0"0"21"16,0 0-9-16,0 0 14 15,0 0 14-15,0 0 27 0,30-23 4 16,-30 23-17 0,0 0 10-16,0-2 14 0,0 2 22 15,0-1-36-15,0-1-26 16,0 2-3-16,0-1-33 15,0 1-12-15,0 0-23 16,-9 4 0-16,-7 16 6 16,-6 9 14-16,-3 7 27 15,0 12-8-15,-4 14 8 16,-7 13 8-16,-3 14-11 16,-1 8 79-16,3 5-37 15,16 1-25-15,15-3-6 16,6 1-42-16,27-6-7 0,19-5 0 15,14-6-6 1,2-11 2-16,-2-12-2 0,-15-13-18 16,-15-15-86-16,-11-14-86 15,-8-19-206-15,-1 0-416 16</inkml:trace>
  <inkml:trace contextRef="#ctx0" brushRef="#br0" timeOffset="-123794.69">29667 3989 414 0,'0'0'139'0,"0"0"14"16,-6-83 30-16,0 46-49 16,-3-1-51-16,-1 1-10 15,-1 6-17-15,-3 6 2 16,0 9-7-16,-7 10-18 15,-5 6-33-15,-13 14-4 16,-6 24-7-16,-4 16 8 16,8 10-1-16,10 3-7 15,12-7 11-15,14-9-9 0,5-12 9 16,15-10-8-16,21-15 8 16,7-7 8-16,6-7 8 15,2-16 23-15,0-15-11 16,-8-10-13-16,-7 1-6 15,-14 2-5-15,-7 9-4 16,-10 12 17-16,-4 10 18 16,-1 7 30-16,0 0-65 15,0 14-23-15,0 13 10 16,0 7 13-16,0 2-2 16,8 1 4-16,9-2 0 15,-1-3 0-15,1-4-2 16,0-6-4-16,-4-6-194 15,1-13-210-15,-1-3-119 16</inkml:trace>
  <inkml:trace contextRef="#ctx0" brushRef="#br0" timeOffset="-123344.62">30303 3545 549 0,'0'0'152'16,"0"0"86"-16,0 0-51 15,0 0-70-15,0 0-51 16,0 0-42-16,-5-18-22 0,-19 25-2 16,-7-1 9-16,-3 0-7 15,4-4 5-15,5-2-7 16,8 0 6-16,5 0-1 15,6 0-1-15,3 0 5 16,2 0-5-16,1 0-3 16,0 0-1-16,0 0-7 15,0 3 7-15,-2 9-13 16,1 6 8-16,1 10 5 16,-2 4 25-16,2 6 5 15,0 5 26-15,-1 6-12 16,-4 4 7-16,-4 3-3 15,2-2-9-15,-4 1-10 0,2-2-19 16,1-3-8-16,5-4 0 16,3-2-2-16,0-5 0 15,0-5-76-15,14-7-108 16,4-7-90-16,8-14-155 16,8-6-54-16</inkml:trace>
  <inkml:trace contextRef="#ctx0" brushRef="#br0" timeOffset="-123079.76">30416 3863 698 0,'0'0'234'0,"0"0"58"16,0 0-108-16,0 0-46 15,0 0-113-15,0 0-25 16,-11 17-29-16,11 15 29 15,0 6 20-15,8 5 1 16,-2-1-4-16,-1 2-13 16,-5-5 2-16,0-1-6 15,0-9-14-15,0-7-99 16,0-8-91-16,0-6-78 16,6-8-42-16,5-14 76 15,0-24-177-15</inkml:trace>
  <inkml:trace contextRef="#ctx0" brushRef="#br0" timeOffset="-122923.7">30552 3567 509 0,'0'0'148'0,"0"0"15"15,0 0-25-15,0 0-131 16,0 0-7-16,0 0-164 15,-3-30-180-15</inkml:trace>
  <inkml:trace contextRef="#ctx0" brushRef="#br0" timeOffset="-122481.38">30816 3716 452 0,'0'0'151'0,"0"0"30"16,7-75 19-16,5 59-55 16,-1 7-39-16,-1 7-62 15,3 2-28-15,1 0-16 16,4 15-11-16,1 8 10 15,-2 7-5-15,-3 1 6 0,-6 2-7 16,-4 0 4 0,-4-1-5-16,0-1 8 0,0-1 4 15,0 4 0-15,0 2-4 16,0 6 1-16,0 8 1 16,0 7 11-16,0 6-6 15,-3 4 9-15,-4 1 4 16,-5-1-4-16,-3-9-7 15,-7-9 6-15,-1-16-6 16,-5-15 4-16,-8-14-8 16,-7-4 14-16,-8-7-6 15,2-12-13-15,12-5-77 0,16-3-158 16,15-9-232 0</inkml:trace>
  <inkml:trace contextRef="#ctx0" brushRef="#br0" timeOffset="-121994.79">31075 3370 384 0,'0'0'163'16,"0"0"-38"-16,0 0 27 15,0 0-48-15,0 0-20 16,0 0-33-16,82-20 2 15,-43 44 9-15,-3 8-7 16,1 12 25-16,-1 9-31 16,-5 10 1-16,4 6-12 15,-5 12-12-15,-2 5 4 16,-4 17 12-16,-17 8-9 0,-7 7 1 16,-15-2-18-16,-22-7 5 15,-11-12-5-15,-4-14-7 16,0-12-7-16,1-16 4 15,5-13-6-15,9-12-10 16,7-12-57-16,12-7-78 16,11-9-69-16,7-2-72 15,10-13 43-15,25-24-229 16</inkml:trace>
  <inkml:trace contextRef="#ctx0" brushRef="#br0" timeOffset="-121745.04">31754 3906 402 0,'0'0'171'16,"0"0"-18"-16,0 0 21 15,0 0-47-15,0 0-35 16,0 0-68-16,9-20-24 16,-9 20-15-16,0 3-203 15,0 13-84-15,0 2-69 0</inkml:trace>
  <inkml:trace contextRef="#ctx0" brushRef="#br0" timeOffset="-121557.5">31763 4282 442 0,'0'0'77'16,"0"0"50"-16,0 74-2 16,0-33-51-16,-5 15-47 15,-26 12-21-15,-18 17-6 16,-18 4-217-16,-14-7-238 0</inkml:trace>
  <inkml:trace contextRef="#ctx0" brushRef="#br0" timeOffset="-119044.89">29158 4613 63 0,'0'0'71'15,"0"0"-14"-15,0 0 11 16,0 0 16-16,0 0-7 16,0 0-2-16,0 0-10 15,0 0-18-15,6-14-6 16,-6 14-2-16,0 0-1 15,0 0-2-15,0 0 10 16,0 0-4-16,0 0-7 16,0 0 1-16,0 0 5 0,16 0-9 15,18 1 26-15,23 8 30 16,26-2-23-16,24 1-24 16,20-1-3-16,21 2-31 15,13 2 2-15,12 3-6 16,9 1 1-16,-4 0-2 15,-1 0 8-15,-13-1-4 16,-19 1-6-16,-20 0-2 16,-31-6-5-16,-26 0 7 15,-26-4-2-15,-18-4 0 16,-13 1 2-16,-6-2 9 16,-5 0-9-16,0 0-2 0,0 0-30 15,0 0-71-15,-13 0-93 16,-17 2-53-16,-15-2 41 15,-11 0-87-15</inkml:trace>
  <inkml:trace contextRef="#ctx0" brushRef="#br0" timeOffset="-118595.21">29492 4699 298 0,'0'0'41'16,"0"0"24"-16,0 0 47 15,0 0-28-15,0 0-9 16,0 0-6-16,-5-11-20 15,5 11-7-15,21 0 11 16,26 0 44-16,31 0 3 16,37 0-19-16,35 0-28 15,35 0-7-15,21 0-23 16,10 11 0-16,-4 0-10 0,-15 4-13 16,-21 1 2-1,-36-5-4-15,-35-2 0 0,-35-4 2 16,-31-3-2-16,-21-1 4 15,-11-1-4-15,-6 0-1 16,-1 0-15-16,0 2-25 16,0 1-50-16,-4 1-58 15,-12 3-7-15,-7 0-5 16,-9 0 18-16,-9-6-65 16,-11-1-40-16</inkml:trace>
  <inkml:trace contextRef="#ctx0" brushRef="#br0" timeOffset="-118153.62">29558 4584 218 0,'0'0'46'16,"0"0"30"-16,0 0 16 16,0 0 2-16,0 0-16 0,0 0-25 15,-28-11 4-15,52 11-17 16,30 0 28-16,37 0 54 15,43 4-14-15,36 3-27 16,30-1-16-16,14 7-40 16,3 7-6-16,-16 2-14 15,-25 1-5-15,-42-3 0 16,-49-6-7-16,-43-8 7 16,-27-2-12-16,-15-4-33 15,0 1 21-15,-9 1-19 16,-13-1-15-16,-8 0 3 15,-2 0-47-15,1 2-32 16,-6 0-9-16,-11-3-120 0</inkml:trace>
  <inkml:trace contextRef="#ctx0" brushRef="#br0" timeOffset="-117755.68">29624 4683 347 0,'0'0'71'15,"0"0"11"-15,0 0-43 16,0 0 13-16,0 0 2 15,0 0 3-15,76 2 45 16,9 1-2-16,33 0 17 16,29-1-25-16,23 0-8 15,8 1-39-15,6 4-17 16,-10 0-14-16,-12 3-8 16,-23 2-6-16,-33-3-6 15,-34 2 1-15,-36-7 1 16,-22-1-24-16,-12-1-12 15,-2 1-46-15,-2 2-27 0,-24 4 10 16,-20 0 18 0,-17 1-53-16,-12-3-16 0,-7-6-97 15</inkml:trace>
  <inkml:trace contextRef="#ctx0" brushRef="#br0" timeOffset="-117394.64">29433 4678 383 0,'0'0'23'0,"0"0"40"16,0 0-13-16,0 0 0 15,87-21 15-15,-38 21 8 16,13 2-1-16,23 7 3 16,32-1 16-16,36 1 18 15,38-3-45-15,32 6-15 16,11 5-35-16,-5 2-2 16,-29 5-12-16,-40-7-7 15,-57-5-5-15,-47-5-13 16,-36-4-34-16,-20-3-90 15,-3 0 37-15,-31 0-46 16,-20 0-3-16,-12 0-25 0,-8 0-4 16</inkml:trace>
  <inkml:trace contextRef="#ctx0" brushRef="#br0" timeOffset="-117051.22">29742 4693 321 0,'0'0'113'0,"0"0"-56"16,0 0 45-16,0 0-67 0,0 0 13 15,0 0 19-15,59-27-4 16,34 27 0-16,41 0 17 15,38 2-30-15,23 12-25 16,12 4-11-16,-10 4-12 16,-25 2-2-16,-29-4-19 15,-41-6-60-15,-40-3 17 16,-30-6-13-16,-27-1-19 16,-5-2 21-16,-34 0 29 15,-18-2-37-15,-20 0-39 16,-5 0 24-16,-8 0 5 15,-3 0-32-15</inkml:trace>
  <inkml:trace contextRef="#ctx0" brushRef="#br0" timeOffset="-116879.36">29831 4766 317 0,'0'0'122'0,"0"0"-73"16,118-39-25-16,-3 27 6 15,31 2 16-15,14 10-18 16,10 0-16-16,-6 13-12 16,-12 15-29-16,-12 0-198 15,-27-7-21-15</inkml:trace>
  <inkml:trace contextRef="#ctx0" brushRef="#br0" timeOffset="-116285.5">30577 4769 244 0,'0'0'100'0,"0"0"-23"15,0 0 26-15,0 0-18 16,0 0 4-16,0 0-8 0,-10-39-16 16,8 39-36-16,-1 0-29 15,-2 16 7-15,-5 10-6 16,-2 12 23-16,-4 13 22 15,-2 10 18-15,-9 12-6 16,-6 10 20-16,-8 2-27 16,-1-1-25-16,3-9 11 15,6-10-21-15,9-10 0 16,8-10-9-16,10-7-2 16,5-11-3-16,1-5 4 15,0-5-3-15,0-8-6 16,-2-5-42-16,-4-4-64 15,-5 0-66-15,-6-6-100 16,-6-21-86-16</inkml:trace>
  <inkml:trace contextRef="#ctx0" brushRef="#br0" timeOffset="-115908.54">29994 5305 412 0,'0'0'41'0,"0"0"34"16,0 0 16-16,0 0-34 16,0 0 27-16,0 0-19 0,-2-21-34 15,2 21-29-15,0 7 1 16,0 9 5-16,0 6 32 15,0 4 13-15,5 1-13 16,-1 3 5-16,1 2 4 16,1 0-14-16,-2 1 1 15,2 0 6-15,3-4-15 16,3-4-9-16,2-4-2 16,8-6-9-16,14-7 2 15,14-8 11-15,20 0-9 16,11-13-10-16,1-11-1 15,0 0-83-15,-6-4-181 16,-12-7-144-16</inkml:trace>
  <inkml:trace contextRef="#ctx0" brushRef="#br0" timeOffset="-114664.75">29558 4408 88 0,'0'0'30'16,"0"0"4"-16,0 0 10 0,0 0 6 15,0 0 4-15,0 0-6 16,83 0 3-16,-25 0-12 16,27 0-12-16,23 0-13 15,25 0-13-15,13 4-1 16,-3 9-22-16,-13-2-73 15,-18-2-19-15,-27-6-82 16</inkml:trace>
  <inkml:trace contextRef="#ctx0" brushRef="#br0" timeOffset="-114389.3">29687 4531 250 0,'0'0'22'15,"0"0"8"-15,0 0-3 16,88-11 7-16,-4 5 9 15,34 3-6-15,32 3-20 16,20 0-15-16,15 12-4 0,-6 0-84 16,-18-6-209-1</inkml:trace>
  <inkml:trace contextRef="#ctx0" brushRef="#br0" timeOffset="-114221.06">30613 4607 375 0,'118'-18'0'16,"55"3"-301"-16</inkml:trace>
  <inkml:trace contextRef="#ctx0" brushRef="#br0" timeOffset="-113098.65">30599 4966 83 0,'0'0'37'15,"0"0"-17"-15,0 0 8 16,0 0 6-16,-1-80 1 16,1 59 1-16,0-1 14 15,3 3 9-15,3 6 31 16,-4 6 2-16,-2 5-9 15,0-1 3-15,0 3-10 0,0 0-19 16,0 0-2 0,0 0-10-16,0 10-23 0,-11 22-20 15,-3 14 22-15,-8 20 41 16,-5 13-10-16,-10 10 13 16,-15 3-32-16,-15 6 9 15,-14-3-22-15,-5-6-5 16,9-13 0-16,19-13-7 15,21-17-11-15,18-17 7 16,14-14-1-16,5-12-6 16,0-3-6-16,0 0-16 15,3-18-37-15,12-11-81 16,6-5-121-16,-2-6 25 16,-2-4-104-16</inkml:trace>
  <inkml:trace contextRef="#ctx0" brushRef="#br0" timeOffset="-112841.87">30306 5252 521 0,'0'0'64'0,"0"0"62"16,0 0 0-16,0 0-73 15,0 0-27-15,0 0-25 16,-42 72 51-16,15-16 23 15,-7 6-27-15,-2 7-1 16,-6-4-19-16,6-4-10 0,10-11-15 16,10-16-3-1,10-17-27-15,6-9-122 0,0-8-71 16,0 0 59-16,0-22-22 16,-3-9-101-16</inkml:trace>
  <inkml:trace contextRef="#ctx0" brushRef="#br0" timeOffset="-112550.8">29922 5386 73 0,'0'0'463'0,"0"0"-371"0,0 0 70 16,0 0 7-16,0 0-22 15,0 0-49-15,-40-37-67 16,40 37-31-16,2 14-7 15,12 12 7-15,6 11 17 16,-1 7 1-16,-1 6-9 16,0 0 2-16,0 0-1 15,4-7 1-15,3-4-7 16,3-8-1-16,12-10-1 16,15-10 9-16,23-11-2 15,23-5-9-15,22-14-31 16,7-3-142-16,-10-4-187 15,-25-4-172-15</inkml:trace>
  <inkml:trace contextRef="#ctx0" brushRef="#br0" timeOffset="-110488.9">30054 5411 108 0,'0'0'1'16,"0"0"2"-16,0 0 16 16,0 0-7-16,0 0 1 15,0 0-3-15,-14-24 18 16,14 17-7-16,-2-1-7 16,2-1 16-16,-2-4-3 15,-1-1 0-15,0-2 5 16,-6 0 13-16,0-2 25 15,-5 1-5-15,4 2 4 16,4 6-14-16,1 1 20 0,3 1-9 16,2 5-1-1,0 1-18-15,0 1-11 0,0 0-29 16,0 1-7-16,0 21-13 16,0 12 13-16,0 14 41 15,-5 6 0-15,-5 4-6 16,-3-3 6-16,5-4 7 15,6-6-7-15,2-11-6 16,26-4-33-16,32-14 8 16,40-13 4-16,39-3-5 15,29-17-9-15,11-23-271 16,-15-20-338-16</inkml:trace>
  <inkml:trace contextRef="#ctx0" brushRef="#br0" timeOffset="-108956.91">26888 4913 381 0,'0'0'9'15,"0"0"0"-15,0 0-4 16,0 0-9-16,0 0 8 16,0 0-2-16,80-4 15 15,16-9-2-15,61-5-5 16,58-10-5-16,52-1-5 16,40-5-3-16,17-1-88 15,-13 1-71-15</inkml:trace>
  <inkml:trace contextRef="#ctx0" brushRef="#br0" timeOffset="-108656.92">27337 4984 257 0,'0'0'0'0,"112"-25"0"16,-11 8 4-16,32-3 3 16,21-3 18-16,28 1 1 15,16-2 3-15,18 1-7 16,14 3-18-16,-5 3-4 15,-16 4-4-15,-34 2-23 16,-43-6-131-16</inkml:trace>
  <inkml:trace contextRef="#ctx0" brushRef="#br0" timeOffset="-108408.58">27865 4974 333 0,'0'0'6'16,"135"-24"-6"-16,-11 8 0 15,41-5 4-15,38-3 1 16,27 0 1-16,7 2-1 15,3 6-5-15,-22 3-9 16,-29-5-139-16</inkml:trace>
  <inkml:trace contextRef="#ctx0" brushRef="#br0" timeOffset="-108279.38">30314 4875 599 0,'0'0'0'16,"0"0"-203"-16</inkml:trace>
  <inkml:trace contextRef="#ctx0" brushRef="#br0" timeOffset="-100044.65">27445 7040 212 0,'0'0'56'0,"0"0"18"0,0 0 14 16,0 0-2-16,0 0-21 16,0 0-10-16,0 0-15 15,0 0 5-15,-32-16 22 16,31 16 21-16,1 0-10 15,0 0 0-15,0 0 1 16,0 0 0-16,14-1-24 16,35-5 0-16,29 2-2 15,21 0-42-15,6 3-5 16,-13 1-5-16,-21 0 5 16,-27 0-6-16,-23 0-13 15,-15 0-70-15,-6 0-55 16,0 0-82-16,-14 1 6 0,-8 1-6 15,-7-2-45-15</inkml:trace>
  <inkml:trace contextRef="#ctx0" brushRef="#br0" timeOffset="-99819.28">27689 7045 382 0,'0'0'128'0,"0"0"5"15,0 0-20-15,0 0-18 16,0 0-19-16,0 0-44 15,-19 91 91-15,16-37-27 16,0 8-44-16,-4 2-3 0,-3 1-2 16,0-7-25-16,1-10-4 15,0-11-14-15,0-11-3 16,0-9-1-16,3-5-42 16,3-12-106-16,3 0-125 15,0-4 55-15,0-18-170 16</inkml:trace>
  <inkml:trace contextRef="#ctx0" brushRef="#br0" timeOffset="-99587.33">27901 7366 655 0,'0'0'103'0,"0"0"69"16,0 0-45-16,0 0-56 15,0 0-30-15,-10 75 30 16,10-30 7-16,0 5-39 16,0-4-23-16,0-4-5 15,0-12-5-15,0-6-6 16,0-9-35-16,0-6-137 16,6-8-135-16,3-1-36 15</inkml:trace>
  <inkml:trace contextRef="#ctx0" brushRef="#br0" timeOffset="-98770.72">28444 7262 129 0,'0'0'52'16,"0"0"3"-16,0 0-2 0,0 0-5 16,0 0 11-16,0 0 17 15,-24-4-5-15,21 4-9 16,3 0-4-16,-1 0 4 15,1 0 17-15,0 0-13 16,0 0 13-16,0 0 5 16,10 0 6-16,22-4-16 15,18-4-33-15,11-2-23 16,5-2-9-16,1 3-4 16,-12-2-5-16,-9 5 2 15,-17 0 0-15,-16 2-2 16,-10 1-38-16,-3 1-34 0,0 1-40 15,-1 1-84 1,-19 0 31-16,-5 0-42 0,-5 0-99 16</inkml:trace>
  <inkml:trace contextRef="#ctx0" brushRef="#br0" timeOffset="-98559.37">28433 7450 433 0,'0'0'60'0,"0"0"35"16,0 0 63-16,0 0-8 16,113 8-20-16,-52-8-64 15,7-9-39-15,1 1-17 16,-6-1 0-16,-11 2-8 16,-17 2-2-16,-16 2-41 0,-14 0-80 15,-5 2-61-15,-24-6-52 16,-13-13-206-16</inkml:trace>
  <inkml:trace contextRef="#ctx0" brushRef="#br0" timeOffset="-93916.43">29401 6852 577 0,'0'0'77'16,"0"0"113"-16,0 0 51 15,0 0-86-15,0 0-38 16,0 0-38-16,0 0-47 15,0 0-13-15,11 73 57 16,-6-16-12-16,-1 6-27 16,-2-4-14-16,1 0-19 15,0-4-2-15,5-8 6 16,8-8-8-16,10-15-8 16,10-14-29-16,7-10-6 15,-1-23 11-15,-6-17 32 0,-9-7 5 16,-11-2-1-1,-7 7 19-15,-6 9 34 0,-3 14 11 16,0 11 43-16,0 8 1 16,0 0-84-16,0 15-28 15,0 17-10-15,0 10 10 16,-6 10 18-16,1 0-10 16,4-3-6-16,1-2-2 15,0-7 0-15,0-7-6 16,0-6-112-16,0-7-146 15,0-11-148-15,6-9-199 16</inkml:trace>
  <inkml:trace contextRef="#ctx0" brushRef="#br0" timeOffset="-93645.64">29927 7199 348 0,'0'0'279'15,"0"0"-147"-15,0 0 81 16,0 0-79-16,0 0 34 16,119 16-63-16,-34-12-66 15,2 1-24-15,-4-1-8 16,-16 0-7-16,-18-1-20 0,-22-2-114 15,-18-1-82-15,-9 0-77 16,-4-8 79-16,-20-17-242 16</inkml:trace>
  <inkml:trace contextRef="#ctx0" brushRef="#br0" timeOffset="-93458.14">30242 7011 607 0,'0'0'177'16,"0"0"82"-16,0 0-124 15,0 0-30-15,0 0 24 0,-50 118-20 16,50-65-46 0,0 6-16-16,-4 2-20 0,-2-2-27 15,-2-3 4-15,-1-12-4 16,-1-10-135-16,6-17-166 16,-1-17-190-16,0-4-82 15</inkml:trace>
  <inkml:trace contextRef="#ctx0" brushRef="#br0" timeOffset="-93248.7">29998 7004 600 0,'0'0'148'16,"0"0"36"-16,0 0-69 15,0 0-59-15,0 0 38 0,36 120-17 16,30-66-31-1,14 6-20-15,7-3-17 0,-5 0-9 16,-15-9 0-16,-13-6-105 16,-14-15-197-16,-12-18-73 15,-10-9-160-15</inkml:trace>
  <inkml:trace contextRef="#ctx0" brushRef="#br0" timeOffset="-93105.53">30485 7117 554 0,'0'0'163'0,"0"0"37"16,0 0-47-16,-121 68-49 0,66-12-40 16,-2 11-46-16,-1 2-9 15,7 0-9-15,14-12-254 16,16-18-358-16</inkml:trace>
  <inkml:trace contextRef="#ctx0" brushRef="#br0" timeOffset="-92619.66">30886 7015 457 0,'0'0'181'16,"0"0"54"-16,0 0 16 0,0 0-75 15,0 0-34-15,0 0-28 16,-15-19-76-16,13 38-36 16,-1 16 0-16,-1 11 40 15,2 4-1-15,-3 7-12 16,-3 2-13-16,-1-5-14 15,-2 0 6-15,3-7-8 16,8-6-80-16,8-10-85 16,31-16-84-16,19-15-87 15,10-5 18-15,-1-30-81 16</inkml:trace>
  <inkml:trace contextRef="#ctx0" brushRef="#br0" timeOffset="-92373.32">30987 6626 303 0,'0'0'178'0,"0"0"-66"16,0 0-11-16,0 0-72 16,0 0-13-16,0 0 9 15,9 68 51-15,26-60-23 16,-12-8 3-16,-10-3 4 15,-13-20 39-15,0-7-64 16,-17-1-30-16,-10 6-5 0,-9 10 0 16,-8 15-50-16,-6 15-185 15,-8 24 1 1</inkml:trace>
  <inkml:trace contextRef="#ctx0" brushRef="#br0" timeOffset="-91465.65">27388 8157 253 0,'0'0'36'16,"0"0"18"-16,0 0 26 16,0 0-25-16,0 0-17 15,0 0 10-15,-1-9-13 16,1 9-11-16,0 0 11 16,0 0 31-16,0 0 22 15,22 0 27-15,28 0 21 16,30 0-32-16,25 0-52 15,12 0-43-15,-13-2-6 16,-30-1-3-16,-33 3-26 0,-27-2-60 16,-14-1-4-1,-8-3-19-15,-25-2-20 0,-7 1 67 16,-8 2 37-16,9 4 25 16,8 1 19-16,4 0 52 15,4 11 31-15,2 10 19 16,1 12-14-16,5 7 0 15,8 10 2-15,4 7 10 16,3 6-30-16,0 4-35 16,1 3-46-16,5-1 5 15,-3-1-11-15,-1-4-2 16,1-6-62-16,4-12-208 16,2-17-191-16,2-26-133 15</inkml:trace>
  <inkml:trace contextRef="#ctx0" brushRef="#br0" timeOffset="-89416.31">28141 8681 285 0,'0'0'97'0,"0"0"42"15,0 0-19-15,0 0 1 16,0 0 15-16,0 0-8 16,-22-59-40-16,44 52-31 15,7 5-17-15,3 2-15 0,-2 10-16 16,-7 16-2-16,-13 10 6 15,-10 3-13-15,-9 5 14 16,-27-1 4-16,-11-1-4 16,3-4 4-16,11-11-1 15,17-9-12-15,16-7-5 16,5-9 0-16,36-2 8 16,20 0 23-16,17 0-16 15,6-5-15-15,-8-2-6 16,-9 3-45-16,-19 2-112 15,-12-9-204-15,-8-11-144 16</inkml:trace>
  <inkml:trace contextRef="#ctx0" brushRef="#br0" timeOffset="-89175.6">28729 8497 472 0,'0'0'84'15,"0"0"37"-15,0 0 25 16,0 0-56-16,0 0-22 16,123-27-37-16,-70 24-29 0,-5 3-2 15,-16 0-89 1,-11 10-135-16,-18 5-38 0,-3 0-137 15</inkml:trace>
  <inkml:trace contextRef="#ctx0" brushRef="#br0" timeOffset="-89042.95">28726 8682 425 0,'0'0'118'0,"0"0"67"16,0 0-19-16,0 0 35 15,93 19-79-15,-32-19-106 16,4 0-16-16,1 0-97 15,-2 0-290-15,2-11-53 16</inkml:trace>
  <inkml:trace contextRef="#ctx0" brushRef="#br0" timeOffset="-88532.41">29821 8570 410 0,'0'0'154'0,"0"0"2"15,0 0 17-15,-40-103-52 0,17 68-34 16,1 5-42-16,-1 9-5 15,3 6-15-15,-3 10-10 16,-1 5-15-16,-11 12-9 16,-6 23 6-16,-4 13 3 15,7 4 0-15,12 4 0 16,14-5 0-16,12-3-3 16,5-9 3-16,20-8 0 15,7-11 3-15,2-12 9 16,7-8 30-16,1-4 7 15,-1-21-17-15,-1-9-26 16,-6-5 5-16,-6 0-7 0,-6 4 1 16,-8 12-3-16,-9 12 9 15,-4 11 26-15,-1 0-22 16,0 24-11-16,0 10-4 16,0 9 96-16,0 3-19 15,17 0-46-15,14-1-17 16,12-3-6-16,9-7-8 15,5-7-49-15,-6-14-246 16,-8-14-378-16</inkml:trace>
  <inkml:trace contextRef="#ctx0" brushRef="#br0" timeOffset="-86755.22">30567 8054 261 0,'0'0'93'0,"0"0"56"15,0 0-25-15,0 0-19 16,0 0-14-16,0 0 18 15,-62 9-1-15,22 1-34 16,-4-2-22-16,3-4-30 0,7-2-8 16,5-2-7-16,9 0 0 15,8 0 1-15,3 0 10 16,6-3 24-16,3 1 12 16,0 2-10-16,0 0-10 15,0 0-34-15,0 0-10 16,0 0 1-16,0 3 5 15,0 10 4-15,0 3 12 16,0 3 4-16,0 5 1 16,0 4-4-16,0 2 8 15,0 7 15-15,0 4-13 16,0 8 6-16,0 9-1 16,0 10 5-16,0 4-6 0,-2 1 14 15,-1-1-2 1,0-8-22-16,2-6 11 0,1-8-14 15,0-6-9-15,0-8-5 16,0-9 4-16,0-8-4 16,4-10 6-16,2-6-4 15,-1-1 10-15,-1-2 4 16,1 0 1-16,-4 0 9 16,4 0-16-16,-2-5-6 15,0-3-2-15,-3 2-4 16,0 0-22-16,0-2-90 15,0 3-58-15,0 0-87 16,0 5 52-16,0 0-100 16,0-1 82-16,0-3 23 0,7-8 2 15</inkml:trace>
  <inkml:trace contextRef="#ctx0" brushRef="#br0" timeOffset="-86266.27">30696 8457 102 0,'0'0'344'0,"0"0"-218"16,0 0 7-16,0 0-34 15,0 0-14-15,0 0 16 16,-7-6-55-16,44 6 13 16,17-2-3-16,10 0-43 15,2-3-8-15,-5 2 0 16,-7 0-5-16,-12 3-8 15,-16 0-53-15,-14 0-85 16,-12 0-58-16,-16 0 9 16,-14 6-134-16</inkml:trace>
  <inkml:trace contextRef="#ctx0" brushRef="#br0" timeOffset="-86019.67">30852 8516 246 0,'0'0'349'0,"0"0"-185"15,0 0 118-15,0 0-133 16,0 0-35-16,0 0-81 16,-3 34-28-16,3 2 45 15,0 8 13-15,0 7-40 16,0 0-10-16,0-3-13 15,1-4 0-15,8-8-75 16,3-7-153-16,0-12-197 16,4-12-142-16</inkml:trace>
  <inkml:trace contextRef="#ctx0" brushRef="#br0" timeOffset="-85854.07">31096 8818 916 0,'0'0'161'0,"0"0"-14"16,0 0-136-16,0 0-4 15,-4 96 1-15,-1-51-8 16,-4-7-155-16,3-16-354 16</inkml:trace>
  <inkml:trace contextRef="#ctx0" brushRef="#br0" timeOffset="-85510.29">30188 9015 352 0,'0'0'136'0,"0"0"-31"15,0 0-31-15,0 0 22 16,115 6-37-16,-56-6-59 16,4 0-21-16,1-11-314 15</inkml:trace>
  <inkml:trace contextRef="#ctx0" brushRef="#br0" timeOffset="-84946.71">31442 8231 439 0,'0'0'125'16,"0"0"-11"-16,0 0 46 15,0 0-63-15,100-82-18 16,-51 74-47-16,-1 7-18 16,-6 1-12-16,-13 8 9 15,-7 9-5-15,-9 6 11 16,-6 0 31-16,-5 2 29 0,-2 4-14 16,0 3 6-1,0 12 1-15,-8 10 5 0,-2 12-21 16,3 13-4-16,1 11-21 15,4 7 13-15,2 4 15 16,0-10-47-16,0-7-8 16,0-15 9-16,0-13-7 15,0-15 0-15,-11-11-4 16,-11-8-4-16,-14-6 4 16,-22-2-19-16,-22-2-146 15,-19-11-235-15,-14-1-297 16</inkml:trace>
  <inkml:trace contextRef="#ctx0" brushRef="#br0" timeOffset="-83320.46">27373 9828 352 0,'0'0'16'0,"0"0"37"16,0 0 17-16,0 0-2 15,0 0-3-15,0 0-21 16,-3-10-28-16,0 39 2 16,-1 14 102-16,1 11-18 15,1 6 28-15,2 10-50 16,0 10 5-16,0 12 0 15,2 5-18-15,-2 7 17 16,0-3-46-16,-12-6-17 0,-4-8-12 16,2-15-7-1,6-18-2-15,7-19-42 0,1-16-60 16,0-15-27-16,3-4-33 16,7-29 34-16,1-20-157 15,1-11 24-15,-5-9-48 16</inkml:trace>
  <inkml:trace contextRef="#ctx0" brushRef="#br0" timeOffset="-82936.64">27465 10154 253 0,'0'0'69'0,"0"0"27"16,0 0 12-16,0 0-24 16,87-72-13-16,-73 65 6 15,0 7-13-15,1 0-23 16,8 4-12-16,0 18 2 15,3 4-9-15,-1 6 1 16,-5 2-13-16,-8 5-9 16,-8 0 5-16,-4 1-6 0,-1-3-1 15,-22-4-4-15,-14-3 5 16,-6-6 8-16,-6-9-8 16,-1-8-16-16,7-7-83 15,15 0-47-15,20-13-25 16,10-9-153-16</inkml:trace>
  <inkml:trace contextRef="#ctx0" brushRef="#br0" timeOffset="-82217.09">28091 10243 526 0,'0'0'77'0,"0"-72"93"16,-3 38-13-16,-5 3-58 15,-4 1-17-15,-3 10-30 16,-3 4-34-16,-3 14-18 16,-2 2-2-16,-4 15-3 15,-3 21 2-15,-1 15 3 16,5 11-4-16,10 7-14 15,10 0-5-15,6-6-8 16,4-14 20-16,16-17 6 0,5-14 3 16,5-16 2-1,0-2 10-15,0-24 11 0,0-14 0 16,-2-13 4-16,-3-5-13 16,-4 3-12-16,-6 8 3 15,-7 18-3-15,-3 10 4 16,-5 17-4-16,0 0-6 15,0 29-35-15,-4 17 41 16,-2 11 5-16,3 2-2 16,3-3 4-16,2-9 3 15,18-10 25-15,12-12-10 16,7-12 2-16,7-13-2 16,2-1-7-16,-4-28-11 0,-4-14 2 15,-8-14-4 1,-11-8-5-16,-11-3-9 0,-10 8 2 15,0 14 5-15,-6 14-5 16,-13 14-7-16,2 10 10 16,-2 8-5-16,0 2 6 15,2 20-2-15,5 2-1 16,6 8 6-16,6 2 0 16,10 2-1-16,15 0-1 15,7 1 2-15,-1 1-2 16,-6-4 2-16,-6 3 0 15,-10-1 4-15,-6 0-3 0,-3-3-1 16,0-3 0 0,0-3 0-16,0-5-1 0,6-8-1 15,12-7-3-15,13-7-102 16,9 0-134-16,8-12-79 16,0-11-106-16</inkml:trace>
  <inkml:trace contextRef="#ctx0" brushRef="#br0" timeOffset="-81834.21">28930 10271 489 0,'0'0'77'0,"0"0"100"16,-86-81-38-16,52 69-24 16,2 8-6-16,4 4-69 15,1 5-33-15,2 21-7 0,2 13 3 16,7 14-11-16,7 5 8 15,7 2-4-15,2-2-9 16,3-9-2-16,14-6-8 16,5-11 4-16,-1-12-17 15,1-16-26-15,1-4 62 16,2-22 24-16,1-16 25 16,-3-11 18-16,-5-4-9 15,-1-3 4-15,-8 8-19 16,-3 11 18-16,-3 16 9 15,-1 12 0-15,0 9-50 16,-2 13-20-16,3 21-34 16,0 12 34-16,2 8-3 15,1-3 3-15,0-8-12 0,2-7-69 16,0-8-59-16,5-10-84 16,5-14-128-16,7-4-39 15</inkml:trace>
  <inkml:trace contextRef="#ctx0" brushRef="#br0" timeOffset="-81302.62">29111 10265 432 0,'0'0'115'15,"0"0"112"-15,0 0 46 16,0 0-85-16,0 0-75 16,0 0-77-16,-2-16-34 15,-1 48 0-15,2 12 31 16,1 5-8-16,0 0-3 0,0 0-1 15,1-9-12-15,8-7-7 16,3-13-2-16,-1-9 2 16,-1-11 2-16,5-1-2 15,2-26 34-15,2-13-26 16,1-11 1-16,2-6-7 16,1 0 2-16,0 11-6 15,-5 17 0-15,-6 14-2 16,-5 15 2-16,-2 5-8 15,-2 31-26-15,1 14 28 0,-4 11 6 16,2-2 4 0,0-4 6-16,6-12-1 0,1-12 1 15,4-14 32-15,4-13-13 16,2-4 17-16,8-17 15 16,6-19-9-16,0-15-38 15,1-15-8-15,-4-1-6 16,-5 11 0-16,-10 16-12 15,-7 24 12-15,-8 16-2 16,0 22-29-16,0 26-10 16,0 17 41-16,0 5 35 15,0-5 22-15,5-15-8 16,12-12-25-16,10-18-7 16,10-16 17-16,14-4-15 15,7-21-19-15,-5-13-108 0,-14-7-149 16,-16-7-179-16,-20-6-322 15</inkml:trace>
  <inkml:trace contextRef="#ctx0" brushRef="#br0" timeOffset="-79501.92">27208 10922 333 0,'0'0'11'0,"0"0"76"16,0 0 30-16,0 0-47 15,0 0-23-15,0 0 8 16,0 0-19-16,85 22 19 0,34-9 19 16,48 2 16-16,39-1-11 15,37 1-9-15,30 1-13 16,19-1-22-16,5 1-30 16,-20 0-5-16,-41-4 10 15,-64-5-10-15,-62-3 4 16,-55-1-4-16,-37-3 1 15,-15 0-1-15,-3 3-29 16,-4-3-65-16,-29 3-57 16,-21-2-86-16,-22 2 73 15,-19-3-75-15</inkml:trace>
  <inkml:trace contextRef="#ctx0" brushRef="#br0" timeOffset="-79202.3">27437 11067 594 0,'0'0'9'16,"0"0"4"-16,0 0 79 16,0 0-4-16,0 0 5 15,103-28 17-15,54 28-25 16,66 0 0-16,49 12-7 15,31 13-8-15,9 4-36 0,-20 0-28 16,-37-4 1 0,-55-7-7-16,-63-8-44 0,-58-5-38 15,-45-5 8-15,-29 0 33 16,-7-5-20-16,-34-10-136 16,-25-3 8-16,-22 0-38 15,-19-1 39-15</inkml:trace>
  <inkml:trace contextRef="#ctx0" brushRef="#br0" timeOffset="-79090.61">28672 11142 504 0,'0'0'48'16,"211"9"-33"-16,-38 3-15 16,28-7-5-16,3-5-230 15</inkml:trace>
  <inkml:trace contextRef="#ctx0" brushRef="#br0" timeOffset="-75617.16">30731 10068 443 0,'0'0'76'16,"0"0"25"-16,0 0 39 15,0 0-54-15,0 0 10 16,0 0-6-16,143-17-64 16,-54 11-18-16,-2 1-4 15,-14-2-3-15,-15 0-2 16,-20 4-51-16,-19 0-76 15,-15 2 23-15,-4 1 63 16,-25 0-34-16,-14 0 32 16,-4 0 27-16,-2 0 16 15,11 0 1-15,6 4 9 16,7 4 27-16,4 4 37 16,3 2 18-16,1 6 32 15,3 6 3-15,1 3-22 16,3 8 1-16,6 9-4 0,0 9-41 15,0 6-15-15,0 4-19 16,0-6-26-16,0-6 0 16,0-10-34-16,-1-2-177 15,1-10-143-15,0-14-78 16</inkml:trace>
  <inkml:trace contextRef="#ctx0" brushRef="#br0" timeOffset="-75144.08">31266 10524 506 0,'0'0'138'0,"0"0"115"15,0 0-69-15,0 0-89 16,72-85-38-16,-15 69-38 16,-2 11 3-16,-13 5-17 15,-16 12 2-15,-21 22-7 16,-8 14-2-16,-39 10 2 16,-25 9 13-16,-14-3 52 15,14-9 6-15,31-11-24 16,39-14-34-16,87-17-13 15,65-10 32-15,54-3-32 16,19 0-75-16,-30 0-117 0,-63 3-373 16</inkml:trace>
  <inkml:trace contextRef="#ctx0" brushRef="#br0" timeOffset="-72197.05">27059 12007 147 0,'0'0'58'0,"0"0"28"16,0 0 8-16,0 0 5 0,0 0-6 15,0 0-15-15,0 0-17 16,0 0 0-16,0 0 0 15,0 0 21-15,0 0 12 16,0 0-23-16,0 0-10 16,0 0-3-16,0 0-19 15,0 0-10-15,0 0-15 16,0 0-12-16,0 0 0 16,0 0 0-16,0 0-2 15,0 0 0-15,0 0 7 16,0 0-7-16,0 0 1 15,0 0 3-15,0 0-2 0,0 0 1 16,0 0-3-16,0 1-3 16,0-1-4-16,0 0 1 15,0 0 5-15,0 0-5 16,0 0-1-16,0 2 5 16,0-2 0-16,0 0-1 15,0 0-1-15,0 0 1 16,0 0 3-16,0 0 0 15,0 0-6-15,0 0 6 16,0 0 6-16,0 0-6 16,0 0 2-16,0 0-10 15,0 0 14-15,0 0-13 16,0 0 5-16,0 0 2 16,0 0-4-16,0 0 2 0,0 0 4 15,0 0 2-15,0 0-4 16,0 0-2-16,0 0 2 15,0 0 0-15,0 0 0 16,0 0-2-16,0 0 2 16,0 0 7-16,0 0-7 15,0 0 6-15,0 0-1 16,0 0-1-16,0 0-3 16,0 4-2-16,0 11-14 15,0 10 3-15,0 9-5 16,1 10 11-16,6 3 12 15,-5 0-5-15,1-2 3 16,-3-4 3-16,0-9 16 16,0-7-14-16,0-8 1 0,0-6 5 15,0-8-1-15,0-2 0 16,-2-1 8-16,2 0 30 16,0 0 36-16,0-18 2 15,0-11 4-15,0-8-51 16,0-2-41-16,11 5-2 15,-1 6-4-15,2 6 2 16,-4 7 0-16,-2 4 2 16,-2 5 0-16,0 4 0 15,-2 2-2-15,-1 0-3 16,-1 0 1-16,0 0 0 16,0 0-4-16,0 0 2 0,0 0 4 15,0 0 0-15,0 0 2 16,0 0 2-16,0 0 0 15,0 0-2-15,0 0 0 16,0 0-2-16,0 0 2 16,0 0-2-16,0 0 6 15,0 0-4-15,0 0 0 16,0 0-4-16,0 0-3 16,0 0 5-16,0 0 0 15,0 0 4-15,0 0 0 16,0 0-2-16,0 0-2 15,0 0 2-15,0 0 0 0,0 0-2 16,0 0 2-16,0 0 2 16,0 0-2-16,0 0 3 15,0 0-3-15,0 0 0 16,0 0 6-16,0 0-6 16,0 0 2-16,0 0-2 15,0 0-2-15,0 0 2 16,0 0-2-16,0 0-2 15,0 0 3-15,0 0 1 16,0 0 0-16,0 0 0 16,0 0 0-16,0 0 0 15,0 0 0-15,0 0 0 16,0 0-2-16,0 0 0 0,0 0 0 16,0 0 2-16,0 0 0 15,0 0 0-15,0 0 2 16,0 0-2-16,0 0-2 15,0 0 2-15,0 0 0 16,0 0 4-16,0 0-4 16,0 0 0-16,0 0-4 15,0 0 2-15,0 0-6 16,0 0 4-16,0 0-7 16,0 0 11-16,0 0 0 15,0 0 0-15,0 0 0 16,0 0-4-16,0 0 2 0,0 0 0 15,0 0-4 1,0 0 4-16,0 0-11 0,0 0-9 16,0 0-24-16,0 0-3 15,-3 0-30-15,-4 0-11 16,0 2-11-16,-1 7-24 16,4-3-53-16,4-4-23 15,4-2 5-15,26-11-92 16</inkml:trace>
  <inkml:trace contextRef="#ctx0" brushRef="#br0" timeOffset="-71610.27">27040 11821 251 0,'0'0'68'0,"0"0"17"15,0 0 5-15,0 0-18 16,0 0-6-16,0 0 3 16,0-41-10-16,0 41 4 15,0 0-12-15,0 0 10 16,0 0-5-16,0 3-26 15,0 11-15-15,2 7-5 16,-1 8 68-16,2 8-10 16,-1 9-22-16,-2 10 0 15,0 6 25-15,0 8 12 16,0 5 0-16,-12-1 4 0,-3 0-29 16,2-6 6-1,2-10-19-15,7-11-8 0,4-14-10 16,0-16-13-16,0-8-14 15,0-8 4-15,0-1-4 16,0-15-6-16,0-14-29 16,0-10-53-16,7-5-164 15,5-2-51-15,-3-7-78 16,-3-6 14-16</inkml:trace>
  <inkml:trace contextRef="#ctx0" brushRef="#br0" timeOffset="-71348.58">26781 11840 663 0,'0'0'21'0,"0"0"163"16,0 0-28-16,80-28-87 15,1 18-14-15,16 2-11 16,3 1-10-16,-8 0-32 15,-20 4 5-15,-23 0-2 16,-22 0-9-16,-19 3 4 16,-8 0 0-16,0 9-72 15,-14 13-41-15,-4 5 4 16,5-1-92-16,7-5-78 16,6 1-94-16</inkml:trace>
  <inkml:trace contextRef="#ctx0" brushRef="#br0" timeOffset="-70899.16">27461 12296 526 0,'0'0'27'15,"0"0"121"-15,0 0-22 16,0 0-12-16,111-68-19 15,-82 68-44-15,-8 13-17 0,-12 10-19 16,-9 4-3-16,0-1 3 16,-18-1 7-16,-9-1-7 15,4-7-3-15,5-8-7 16,12-1 4-16,6-3 3 16,0 2-10-16,21 7-2 15,11 7 0-15,10 7 12 16,6 2 1-16,-8 2-13 15,-5 2 5-15,-12-1-3 16,-11-7 9-16,-12-2 17 16,0-7-2-16,-21-1 10 15,-12-5-17-15,-11-5 18 16,-6-5 0-16,1-1-3 0,3 0-13 16,6-3-9-16,9-3-3 15,11-2 1-15,10 5-8 16,7 2 0-16,3 1-2 15,20 0-112-15,30 0-171 16,20-1-189-16,15-16-39 16</inkml:trace>
  <inkml:trace contextRef="#ctx0" brushRef="#br0" timeOffset="-70575.52">28322 12254 322 0,'0'0'84'0,"0"0"45"16,0 0-52-16,0 0-1 15,0 0 48-15,0 0-28 16,97-17 26-16,-45 8-54 16,-7 2-35-16,-7 0-31 15,-13 6 3-15,-14 1-5 16,-9 0-67-16,-2 3-119 16,-15 11-34-16,-13 6 122 0,-5-4-73 15,-3 1 6-15</inkml:trace>
  <inkml:trace contextRef="#ctx0" brushRef="#br0" timeOffset="-70418.89">28228 12393 254 0,'0'0'107'16,"0"0"70"-16,0 0-77 15,0 0 33-15,0 0 51 16,136 24 7-16,-47-27-67 16,5-8-77-16,-7 5-33 15,-19 1-14-15,-28 5-4 16,-26 0-17-16,-14 5-102 15,-27 4-209-15,-18-9 13 0</inkml:trace>
  <inkml:trace contextRef="#ctx0" brushRef="#br0" timeOffset="-68968.8">29387 11898 196 0,'0'0'33'15,"0"0"50"-15,0 0 3 16,0 0 10-16,0 0 19 0,0 0 23 16,0 0 32-16,3 13 9 15,-3-13-58 1,-8 0-70-16,1-5-17 0,-2 3-16 15,1 2-9-15,-5 0-9 16,-8 15-14-16,-6 16 7 16,-2 9 3-16,3 7 0 15,3 1-1-15,4 4 5 16,7-2 0-16,5 3 0 16,7-4 0-16,9-3-2 15,27-5 2-15,23-8 0 16,29-9 9-16,24-14-2 15,14-10 2-15,-4-9-9 16,-18-19-3-16,-27-6-10 16,-27-3 11-16,-28-9 2 0,-22-2 0 15,-1 0-7-15,-29 7 6 16,-6 10 1-16,-5 11 0 16,-4 16-8-16,-1 4-2 15,-1 13 8-15,3 17-7 16,8 7 9-16,12 7-9 15,13 0 9-15,11-1-2 16,0-7 2-16,24-8-14 16,6-7 14-16,7-9-2 15,5-12 2-15,4-2-3 0,1-23 3 16,-3-11-9 0,-8-1 8-16,-11-3 1 15,-9 10 1-15,-8 9 6 0,-6 11-7 16,-2 10 2-16,0 0-4 15,0 12-24-15,0 15 18 16,3 3 8-16,7 2 0 16,5-1-7-16,2-6-30 15,5-3-24-15,5-10-49 16,7-10-81-16,8-2-12 16,3-17-117-16</inkml:trace>
  <inkml:trace contextRef="#ctx0" brushRef="#br0" timeOffset="-68768.69">30277 11959 298 0,'0'0'189'16,"0"0"-23"-16,-32-75 66 0,27 72-24 15,2 3-85-15,-2 0-71 16,-4 12-41-16,1 11 25 16,0 13 8-16,7 8-17 15,1 8-7-15,1 4-8 16,17 10-3-16,3-1-5 15,4-4-8-15,5-6-79 16,6-13-161-16,9-21-153 16,0-21-53-16</inkml:trace>
  <inkml:trace contextRef="#ctx0" brushRef="#br0" timeOffset="-68593.99">30538 11993 551 0,'0'0'50'0,"-17"-82"137"16,14 69 117-16,1 13-90 15,-3 13-167-15,-1 28-25 16,-3 17 45-16,-1 15-3 16,3 6-26-16,4 3-28 15,3-4-10-15,0-7 0 16,0-9-4-16,7-13-226 16,5-30-302-16</inkml:trace>
  <inkml:trace contextRef="#ctx0" brushRef="#br0" timeOffset="-66095.92">31169 12037 430 0,'0'0'58'0,"0"0"22"16,0 0 47-16,51-98-7 15,-45 64 3-15,-6 1-17 16,0 4-29-16,-2 9-12 16,-5 11 17-16,1 9-30 15,0 2-52-15,-3 25 0 16,-4 16 0-16,2 13 22 16,4 7 24-16,1 7 17 15,4 2-2-15,2 2-34 16,0 4-14-16,0 3 4 0,0 0-15 15,0 0 10-15,0-6-3 16,0-9-7-16,0-16-2 16,-1-15-46-16,-2-16-64 15,1-12-60-15,-1-7-71 16,-1-12-5-16,-1-29 17 16,4-17-142-16</inkml:trace>
  <inkml:trace contextRef="#ctx0" brushRef="#br0" timeOffset="-65904.02">30992 12346 432 0,'0'0'152'0,"0"0"50"16,0 0-23-16,0 0-39 16,0 0-89-16,127-27-36 15,-62 24-3-15,-4-1-9 16,-9 0-3-16,-13 1-13 15,-13 3-164-15,-16 0-122 16,-10 0-59-16</inkml:trace>
  <inkml:trace contextRef="#ctx0" brushRef="#br0" timeOffset="-65215.87">31641 12512 246 0,'0'0'79'0,"0"0"48"0,0 0-21 16,0 0-36-16,0 0 2 15,0 0-26-15,0 6-18 16,0-3-16-16,0 1-6 15,-2-1 10-15,-2-3-1 16,-1 0-3-16,1 0 18 16,-3 0 11-16,2 0 0 15,-1 0 3-15,3 0-23 16,0-2-10-16,1 1-5 16,2 1 9-16,0 0-7 15,0 0-8-15,0 0-6 16,0 0 1-16,0 0 2 0,0 0 3 15,5 0 0-15,-4 0-2 16,-1 5-1-16,0 1 3 16,0 0 0-16,0-1 22 15,0-5-6-15,0 0-8 16,0 0 6-16,0 0 11 16,0-4 42-16,5-11-14 15,7-5-49-15,0 4-4 16,-2 6 0-16,-3 9 0 15,-4 1 0-15,-1 11-25 16,-2 18 20-16,0 10 5 16,0 8 18-16,-13 0-8 15,-8 3-10-15,-6-2 0 0,-3-8-5 16,0-5-54 0,8-12-342-16,13-16-192 0</inkml:trace>
  <inkml:trace contextRef="#ctx0" brushRef="#br0" timeOffset="-64539.3">32097 12197 295 0,'0'0'115'0,"0"0"34"0,0 0-11 16,0 0 6-16,0 0-38 15,0 0-30-15,51-54-17 16,-29 37-7-16,-5 0 9 15,-7 1 32-15,-4 1 0 16,-5 1 11-16,-1 1-10 16,0 3-13-16,0 3-17 15,0 4 2-15,0 3-9 16,0 0-35-16,0 0-22 16,0 0-12-16,0 14-31 15,0 13 23-15,-1 10 20 0,-2 6 4 16,3 2-4-16,0 4 6 15,0-2-2-15,0-1 0 16,0-2 8-16,0 1-10 16,6-3-2-16,1-4 4 15,-1-8-4-15,2-4-2 16,-5-10 2-16,-2-5 0 16,-1-4-30-16,0-2-60 15,0-5-95-15,2 0-45 16,-2 0-49-16,0 0-30 15,0 0 25-15,0 0-137 16</inkml:trace>
  <inkml:trace contextRef="#ctx0" brushRef="#br0" timeOffset="-64263.43">32005 12645 380 0,'0'0'118'15,"0"0"34"-15,0 0-29 16,0 0 36-16,0 0-9 16,0 0-27-16,11 0-28 15,22 0 13-15,12 0-6 16,12 0-47-16,-1 0-24 16,1 0-10-16,-5 0-17 15,-8 0-4-15,-12 0 0 16,-9 0 2-16,-13 0-2 0,-7 0-10 15,-3 0-45-15,0 0-98 16,-15 2-74-16,-19 0-195 16,-12-2-207-16</inkml:trace>
  <inkml:trace contextRef="#ctx0" brushRef="#br0" timeOffset="-62268.62">27297 13439 18 0,'0'0'6'16,"0"0"-3"-16,0 0-3 16,0 0 0-16,0 0 2 15,0 0 13-15,0-6 0 16,0 6-11-16,0 0 5 16,0 0 8-16,-1 0 8 15,-4 0-8-15,2 0 7 16,0 0-2-16,2 0 12 15,-3 0 8-15,3 0 13 16,-2-3-24-16,-1-2-10 16,2 1 19-16,1-1 12 15,-1 5 15-15,2-3-17 16,-1 1 15-16,1-1-1 0,-2-3 43 16,2-2 23-16,0-3-7 15,0-2-27-15,0 3-10 16,0 3-4-16,5 6-25 15,5 1-39-15,10 15-18 16,8 17 0-16,5 9 15 16,-2 7-4-16,-7-2-1 15,-6 0-8-15,-6-3 5 16,-5-7-3-16,-5-8-4 16,-2-9-4-16,0-7 4 15,0-6 9-15,0-6-3 0,-6 0 15 16,0-25 76-16,0-17-18 15,6-15-58-15,1-2-19 16,29 6-2-16,10 12 0 16,9 15-4-16,0 16 2 15,-4 10-7-15,-7 7 1 16,-7 20-15-16,-7 12 15 16,-9 8 6-16,-6 4-4 15,-9 1 2-15,0-7 1 16,-2-8-3-16,-15-6 0 15,-3-10-78-15,7-9-138 16,4-9-74-16,9-3-43 16,1-22-11-16</inkml:trace>
  <inkml:trace contextRef="#ctx0" brushRef="#br0" timeOffset="-62036.24">28025 13514 485 0,'0'0'74'15,"0"0"95"-15,0 0 28 16,0 0-68-16,0 0-42 16,101-35-47-16,-50 32-9 15,-3 0-26-15,-12 3-5 0,-13 0-41 16,-15 0-136-16,-8 3-138 15,-12 12 86-15,-27 5-58 16</inkml:trace>
  <inkml:trace contextRef="#ctx0" brushRef="#br0" timeOffset="-61886.64">27961 13707 288 0,'0'0'55'16,"0"0"67"-16,0 0 33 15,0 0 24-15,0 0 25 16,134 23-91-16,-64-32-55 15,2-3-35-15,-3-3-9 16,-8 5-14-16,-11 1-110 16,-7-1-250-16,-8-7-47 0</inkml:trace>
  <inkml:trace contextRef="#ctx0" brushRef="#br0" timeOffset="-61487.62">28695 13404 507 0,'0'0'105'16,"0"0"27"-16,0 0 33 16,0 0-108-16,131-68-42 0,-76 58-8 15,-1 5-7 1,-10 1-19-16,-15 4-99 0,-16 0-38 15,-11 0 41-15,-2 5 5 16,-11-1 35-16,-13 0 75 16,-2-1 5-16,0-2-4 15,5 1 6-15,-1 1 41 16,0 2 34-16,-1 3 3 16,2 4 5-16,1 5 6 15,2 8-12-15,6 8 23 16,4 7-15-16,5 12-1 15,3 10-7-15,0 5-25 16,0 3-47-16,-1-7 1 16,-8-9-13-16,1-9-13 15,-2-7-154-15,3-13-228 0,7-19-69 16</inkml:trace>
  <inkml:trace contextRef="#ctx0" brushRef="#br0" timeOffset="-61128.19">29045 13638 673 0,'0'0'69'16,"0"0"101"-16,0 0 29 15,0 0-113-15,108-70-18 0,-67 70-43 16,-9 0-11-16,-14 17-7 15,-10 10-7-15,-8 4-11 16,-8 5 8-16,-18-1 6 16,-4-3-3-16,9-7 9 15,15-5-9-15,6-3-12 16,25-3-13-16,16 1 25 16,7 3 2-16,1 3-2 15,-11 7 0-15,-13 6 0 16,-18 3-7-16,-7-1 7 15,-16-4 5-15,-26-4 27 16,-12-6 6-16,-16-6-5 16,-7-3-33-16,-11-9-15 15,-5-4-592-15</inkml:trace>
  <inkml:trace contextRef="#ctx0" brushRef="#br0" timeOffset="-57554.81">25965 6326 214 0,'0'0'13'0,"0"0"8"16,0 0 39-16,0 0 16 15,0 0-11-15,0 0-20 16,0 0-20-16,12-31 2 16,-5 60 62-16,6 8-22 0,1 11 8 15,0 12-20 1,-4 14-10-16,-10 17 1 0,0 22 0 16,-15 28 6-16,-16 16-10 15,-9 22 16-15,-8 5-18 16,-1 7 8-16,-2 9-19 15,5 10-13-15,4 13 13 16,5 6-6-16,1 5-2 16,3 3 1-16,-1 7 13 15,1 8-5-15,2 2-2 16,1 0-9-16,6 5-4 16,6 1-2-16,9 6 0 15,3 2 8-15,3 5-5 16,-1 8-1-16,-7 7-2 0,-7 7-7 15,-10 12-6-15,-5-5 0 16,0-11 0-16,7-12 0 16,7-19 4-16,5-10-2 15,5-1-2-15,3 0 0 16,0-8-4-16,6-2-8 16,0-17-49-16,6-18-53 15,13-34-38-15,4-41-102 16,0-40-112-16,0-42-117 15</inkml:trace>
  <inkml:trace contextRef="#ctx0" brushRef="#br0" timeOffset="-57435.97">25583 15504 855 0,'0'0'117'0,"0"0"-98"15,0 0-19-15,0 0-15 16,0 0-305-16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49:46.89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8ECF5F6F-E83E-42BC-8D63-A2D09AAA4D4B}" emma:medium="tactile" emma:mode="ink">
          <msink:context xmlns:msink="http://schemas.microsoft.com/ink/2010/main" type="writingRegion" rotatedBoundingBox="29314,13293 29840,13293 29840,15291 29314,15291"/>
        </emma:interpretation>
      </emma:emma>
    </inkml:annotationXML>
    <inkml:traceGroup>
      <inkml:annotationXML>
        <emma:emma xmlns:emma="http://www.w3.org/2003/04/emma" version="1.0">
          <emma:interpretation id="{535A1C5F-DE6A-42F6-B33E-40AECD89FB14}" emma:medium="tactile" emma:mode="ink">
            <msink:context xmlns:msink="http://schemas.microsoft.com/ink/2010/main" type="paragraph" rotatedBoundingBox="29314,13293 29840,13293 29840,15291 29314,15291" alignmentLevel="1"/>
          </emma:interpretation>
        </emma:emma>
      </inkml:annotationXML>
      <inkml:traceGroup>
        <inkml:annotationXML>
          <emma:emma xmlns:emma="http://www.w3.org/2003/04/emma" version="1.0">
            <emma:interpretation id="{9C50AC89-455D-4450-99F8-32FCBB41E9D7}" emma:medium="tactile" emma:mode="ink">
              <msink:context xmlns:msink="http://schemas.microsoft.com/ink/2010/main" type="line" rotatedBoundingBox="29314,13293 29840,13293 29840,15291 29314,15291"/>
            </emma:interpretation>
          </emma:emma>
        </inkml:annotationXML>
        <inkml:traceGroup>
          <inkml:annotationXML>
            <emma:emma xmlns:emma="http://www.w3.org/2003/04/emma" version="1.0">
              <emma:interpretation id="{750DFFC0-C490-430B-905D-B34189C1E9AB}" emma:medium="tactile" emma:mode="ink">
                <msink:context xmlns:msink="http://schemas.microsoft.com/ink/2010/main" type="inkWord" rotatedBoundingBox="29314,13293 29645,13293 29645,13397 29314,13397"/>
              </emma:interpretation>
            </emma:emma>
          </inkml:annotationXML>
          <inkml:trace contextRef="#ctx0" brushRef="#br0">29314 13394 430 0,'0'0'154'0,"0"0"97"16,0 0-5-16,97 3-127 15,-41-16-83-15,-1-1-34 16,-7-1-2-16,-13 3-175 16,-12-9-200-16,-6-8-270 15</inkml:trace>
        </inkml:traceGroup>
        <inkml:traceGroup>
          <inkml:annotationXML>
            <emma:emma xmlns:emma="http://www.w3.org/2003/04/emma" version="1.0">
              <emma:interpretation id="{E081BFA3-F78E-4AD4-9253-52D9F016217B}" emma:medium="tactile" emma:mode="ink">
                <msink:context xmlns:msink="http://schemas.microsoft.com/ink/2010/main" type="inkWord" rotatedBoundingBox="29376,14971 29840,14971 29840,15291 29376,15291"/>
              </emma:interpretation>
            </emma:emma>
          </inkml:annotationXML>
          <inkml:trace contextRef="#ctx0" brushRef="#br0" timeOffset="9052.21">29406 15037 733 0,'0'0'108'0,"0"0"125"16,0 0-144-16,0 0-64 16,108-51-9-16,-52 41-13 15,-7 5-3-15,-14 5-9 16,-12 0-104-16,-16 5-154 15,-7 17-15-15,-18 8-36 16</inkml:trace>
          <inkml:trace contextRef="#ctx0" brushRef="#br0" timeOffset="9171.23">29376 15283 325 0,'0'0'97'0,"0"0"12"16,0 0 87-16,0 0 18 15,85 8-59-15,-29-20-128 16,8-4-27-16,10 1-79 0,14-7-284 15,9-14-232-15</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2:19.55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E7DD984-22ED-4A19-994A-8E9B8A87788E}" emma:medium="tactile" emma:mode="ink">
          <msink:context xmlns:msink="http://schemas.microsoft.com/ink/2010/main" type="writingRegion" rotatedBoundingBox="19371,14270 19575,14270 19575,14418 19371,14418"/>
        </emma:interpretation>
      </emma:emma>
    </inkml:annotationXML>
    <inkml:traceGroup>
      <inkml:annotationXML>
        <emma:emma xmlns:emma="http://www.w3.org/2003/04/emma" version="1.0">
          <emma:interpretation id="{E1531846-7388-4F0C-9F9F-45B11A31507F}" emma:medium="tactile" emma:mode="ink">
            <msink:context xmlns:msink="http://schemas.microsoft.com/ink/2010/main" type="paragraph" rotatedBoundingBox="19371,14270 19575,14270 19575,14418 19371,14418" alignmentLevel="1"/>
          </emma:interpretation>
        </emma:emma>
      </inkml:annotationXML>
      <inkml:traceGroup>
        <inkml:annotationXML>
          <emma:emma xmlns:emma="http://www.w3.org/2003/04/emma" version="1.0">
            <emma:interpretation id="{62E5C52C-D97D-4268-BDFC-700F0FE9AB4F}" emma:medium="tactile" emma:mode="ink">
              <msink:context xmlns:msink="http://schemas.microsoft.com/ink/2010/main" type="line" rotatedBoundingBox="19371,14270 19575,14270 19575,14418 19371,14418"/>
            </emma:interpretation>
          </emma:emma>
        </inkml:annotationXML>
        <inkml:traceGroup>
          <inkml:annotationXML>
            <emma:emma xmlns:emma="http://www.w3.org/2003/04/emma" version="1.0">
              <emma:interpretation id="{34C9357B-C08B-4E15-8B5B-3D28AE4D70D7}" emma:medium="tactile" emma:mode="ink">
                <msink:context xmlns:msink="http://schemas.microsoft.com/ink/2010/main" type="inkWord" rotatedBoundingBox="19371,14270 19575,14270 19575,14418 19371,14418"/>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19371 14418 710 0,'0'0'0'16,"0"0"-77"-16,140-104-64 0,-76 60-163 15</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2:28.21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890CD5C5-D247-4910-A583-6A23C2E065A3}" emma:medium="tactile" emma:mode="ink">
          <msink:context xmlns:msink="http://schemas.microsoft.com/ink/2010/main" type="inkDrawing" rotatedBoundingBox="13649,4796 14156,4958 14154,4962 13648,4800" rotationAngle="-745915488" semanticType="callout">
            <msink:sourceLink direction="with" ref="{B18FC542-384B-4FFA-9E0B-4F4E25224632}"/>
          </msink:context>
        </emma:interpretation>
      </emma:emma>
    </inkml:annotationXML>
    <inkml:trace contextRef="#ctx0" brushRef="#br0">13650 4796 227 0,'127'45'0'16,"39"9"-50"-16,47 10-19 15</inkml:trace>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2:28.61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2CBF74AA-48FC-4CE4-8E01-47010E694EA3}" emma:medium="tactile" emma:mode="ink">
          <msink:context xmlns:msink="http://schemas.microsoft.com/ink/2010/main" type="inkDrawing" rotatedBoundingBox="16564,6171 16650,6220 16636,6246 16550,6197" semanticType="callout" shapeName="Other">
            <msink:sourceLink direction="to" ref="{B18FC542-384B-4FFA-9E0B-4F4E25224632}"/>
            <msink:sourceLink direction="from" ref="{B18FC542-384B-4FFA-9E0B-4F4E25224632}"/>
          </msink:context>
        </emma:interpretation>
      </emma:emma>
    </inkml:annotationXML>
    <inkml:trace contextRef="#ctx0" brushRef="#br0">16626 6227 706 0,'0'0'15'0,"0"0"-12"16,0 0-3-16,0 0 1 16,0 0 0-16,0 0-1 15,-34-29-11-15,37 29 4 16,6 0 4-16,0 1 3 15,0 4 0-15,-8-2 0 16,1 2 1-16,-2-5 2 16,0 0 0-16,0 0 0 15,0 0 5-15,0 1-1 16,0-1-6-16,0 2 14 16,0-2-6-16,0 0-7 15,0 0 1-15,0 1-3 0,1-1 0 16,1 2-3-16,1 1 3 15,1 1 0-15,-1 0 0 16,0-1 0-16,-1-3-3 16,-2 0 3-16,0 2-20 15,0-2-81-15,-32-2-91 16,-26-37-235-16</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D8692C44-4F78-4E9B-8324-2F06EE90F54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r>
              <a:rPr lang="en-US" altLang="en-US"/>
              <a:t>Amity Business School</a:t>
            </a:r>
          </a:p>
        </p:txBody>
      </p:sp>
      <p:sp>
        <p:nvSpPr>
          <p:cNvPr id="3075" name="Rectangle 3">
            <a:extLst>
              <a:ext uri="{FF2B5EF4-FFF2-40B4-BE49-F238E27FC236}">
                <a16:creationId xmlns:a16="http://schemas.microsoft.com/office/drawing/2014/main" id="{8F340E76-3341-439B-9B31-45C5286F4C7A}"/>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13316" name="Rectangle 4">
            <a:extLst>
              <a:ext uri="{FF2B5EF4-FFF2-40B4-BE49-F238E27FC236}">
                <a16:creationId xmlns:a16="http://schemas.microsoft.com/office/drawing/2014/main" id="{D3374E36-CE02-46C6-92F7-7452FDDB40E2}"/>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9C8C91A5-96D2-403C-AB33-53765CE465E3}"/>
              </a:ext>
            </a:extLst>
          </p:cNvPr>
          <p:cNvSpPr>
            <a:spLocks noGrp="1" noChangeArrowheads="1"/>
          </p:cNvSpPr>
          <p:nvPr>
            <p:ph type="body" sz="quarter" idx="3"/>
          </p:nvPr>
        </p:nvSpPr>
        <p:spPr bwMode="auto">
          <a:xfrm>
            <a:off x="685800" y="5943600"/>
            <a:ext cx="5486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078" name="Rectangle 6">
            <a:extLst>
              <a:ext uri="{FF2B5EF4-FFF2-40B4-BE49-F238E27FC236}">
                <a16:creationId xmlns:a16="http://schemas.microsoft.com/office/drawing/2014/main" id="{147DD904-B6FC-4478-A8C3-641011D44E2E}"/>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3079" name="Rectangle 7">
            <a:extLst>
              <a:ext uri="{FF2B5EF4-FFF2-40B4-BE49-F238E27FC236}">
                <a16:creationId xmlns:a16="http://schemas.microsoft.com/office/drawing/2014/main" id="{5CFFC1F7-050F-448D-85D1-DC7700C2F100}"/>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1AE8822-BEAC-4CBD-B60C-AFE19D80137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8C286A77-2504-4226-829F-E11BC46CAC36}" type="slidenum">
              <a:rPr lang="en-US" altLang="en-US" smtClean="0"/>
              <a:pPr>
                <a:defRPr/>
              </a:pPr>
              <a:t>‹#›</a:t>
            </a:fld>
            <a:endParaRPr lang="en-US" altLang="en-US" dirty="0"/>
          </a:p>
        </p:txBody>
      </p:sp>
    </p:spTree>
    <p:extLst>
      <p:ext uri="{BB962C8B-B14F-4D97-AF65-F5344CB8AC3E}">
        <p14:creationId xmlns:p14="http://schemas.microsoft.com/office/powerpoint/2010/main" val="4199116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A94F5685-63D6-4B99-B889-F52513181201}" type="slidenum">
              <a:rPr lang="en-US" altLang="en-US" smtClean="0"/>
              <a:pPr>
                <a:defRPr/>
              </a:pPr>
              <a:t>‹#›</a:t>
            </a:fld>
            <a:endParaRPr lang="en-US" altLang="en-US"/>
          </a:p>
        </p:txBody>
      </p:sp>
    </p:spTree>
    <p:extLst>
      <p:ext uri="{BB962C8B-B14F-4D97-AF65-F5344CB8AC3E}">
        <p14:creationId xmlns:p14="http://schemas.microsoft.com/office/powerpoint/2010/main" val="4261004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8A37B745-9700-4BA7-A6C3-695E2C28525C}" type="slidenum">
              <a:rPr lang="en-US" altLang="en-US" smtClean="0"/>
              <a:pPr>
                <a:defRPr/>
              </a:pPr>
              <a:t>‹#›</a:t>
            </a:fld>
            <a:endParaRPr lang="en-US" altLang="en-US"/>
          </a:p>
        </p:txBody>
      </p:sp>
    </p:spTree>
    <p:extLst>
      <p:ext uri="{BB962C8B-B14F-4D97-AF65-F5344CB8AC3E}">
        <p14:creationId xmlns:p14="http://schemas.microsoft.com/office/powerpoint/2010/main" val="2109514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AB89-6416-4B8D-8775-FA98101CAC8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EDDA5032-A5CB-4443-8A4A-47D4C1C25B3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Slide Number Placeholder 3">
            <a:extLst>
              <a:ext uri="{FF2B5EF4-FFF2-40B4-BE49-F238E27FC236}">
                <a16:creationId xmlns:a16="http://schemas.microsoft.com/office/drawing/2014/main" id="{4628B50B-7B5F-46A6-92A3-DE6C21B6491F}"/>
              </a:ext>
            </a:extLst>
          </p:cNvPr>
          <p:cNvSpPr>
            <a:spLocks noGrp="1"/>
          </p:cNvSpPr>
          <p:nvPr>
            <p:ph type="sldNum" sz="quarter" idx="10"/>
          </p:nvPr>
        </p:nvSpPr>
        <p:spPr/>
        <p:txBody>
          <a:bodyPr/>
          <a:lstStyle>
            <a:lvl1pPr>
              <a:defRPr/>
            </a:lvl1pPr>
          </a:lstStyle>
          <a:p>
            <a:pPr>
              <a:defRPr/>
            </a:pPr>
            <a:fld id="{8C286A77-2504-4226-829F-E11BC46CAC36}" type="slidenum">
              <a:rPr lang="en-US" altLang="en-US" smtClean="0">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10658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508B-8554-4FCD-9619-C4CB4BDE33C7}"/>
              </a:ext>
            </a:extLst>
          </p:cNvPr>
          <p:cNvSpPr>
            <a:spLocks noGrp="1"/>
          </p:cNvSpPr>
          <p:nvPr>
            <p:ph type="title"/>
          </p:nvPr>
        </p:nvSpPr>
        <p:spPr>
          <a:xfrm>
            <a:off x="838200" y="365126"/>
            <a:ext cx="10515600" cy="1325563"/>
          </a:xfrm>
          <a:prstGeom prst="rect">
            <a:avLst/>
          </a:prstGeom>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1874A374-37A5-4DAF-A41B-09C9B4630FC8}"/>
              </a:ext>
            </a:extLst>
          </p:cNvPr>
          <p:cNvSpPr>
            <a:spLocks noGrp="1"/>
          </p:cNvSpPr>
          <p:nvPr>
            <p:ph idx="1"/>
          </p:nvPr>
        </p:nvSpPr>
        <p:spPr>
          <a:xfrm>
            <a:off x="711200" y="2287587"/>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Slide Number Placeholder 3">
            <a:extLst>
              <a:ext uri="{FF2B5EF4-FFF2-40B4-BE49-F238E27FC236}">
                <a16:creationId xmlns:a16="http://schemas.microsoft.com/office/drawing/2014/main" id="{90A37213-DFB7-43B7-AA01-7A6331D4B05F}"/>
              </a:ext>
            </a:extLst>
          </p:cNvPr>
          <p:cNvSpPr>
            <a:spLocks noGrp="1"/>
          </p:cNvSpPr>
          <p:nvPr>
            <p:ph type="sldNum" sz="quarter" idx="10"/>
          </p:nvPr>
        </p:nvSpPr>
        <p:spPr/>
        <p:txBody>
          <a:bodyPr/>
          <a:lstStyle>
            <a:lvl1pPr>
              <a:defRPr/>
            </a:lvl1pPr>
          </a:lstStyle>
          <a:p>
            <a:pPr>
              <a:defRPr/>
            </a:pPr>
            <a:fld id="{0314B9FC-F7FA-4A5F-A68B-9084E75933A3}" type="slidenum">
              <a:rPr lang="en-US" altLang="en-US" smtClean="0">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4127647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598D-A351-4E13-90C7-5823E8E5633C}"/>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C270C79-5BD7-4A65-A6BE-E7589C8F5B3A}"/>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a:extLst>
              <a:ext uri="{FF2B5EF4-FFF2-40B4-BE49-F238E27FC236}">
                <a16:creationId xmlns:a16="http://schemas.microsoft.com/office/drawing/2014/main" id="{83A490C4-F426-4610-BA9D-B0E06299CE0E}"/>
              </a:ext>
            </a:extLst>
          </p:cNvPr>
          <p:cNvSpPr>
            <a:spLocks noGrp="1"/>
          </p:cNvSpPr>
          <p:nvPr>
            <p:ph type="sldNum" sz="quarter" idx="10"/>
          </p:nvPr>
        </p:nvSpPr>
        <p:spPr/>
        <p:txBody>
          <a:bodyPr/>
          <a:lstStyle>
            <a:lvl1pPr>
              <a:defRPr/>
            </a:lvl1pPr>
          </a:lstStyle>
          <a:p>
            <a:pPr>
              <a:defRPr/>
            </a:pPr>
            <a:fld id="{167BBFC6-8509-4D29-8497-A599BFB10EFE}" type="slidenum">
              <a:rPr lang="en-US" altLang="en-US" smtClean="0">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4053822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B3F5-42E1-47A3-A21E-FB6B83B8261A}"/>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806024-0A4A-4A9D-9FE9-6FBE908CEC7F}"/>
              </a:ext>
            </a:extLst>
          </p:cNvPr>
          <p:cNvSpPr>
            <a:spLocks noGrp="1"/>
          </p:cNvSpPr>
          <p:nvPr>
            <p:ph sz="half" idx="1"/>
          </p:nvPr>
        </p:nvSpPr>
        <p:spPr>
          <a:xfrm>
            <a:off x="838200" y="1825625"/>
            <a:ext cx="515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6EC4AC-DA3E-4AFB-BFCE-FD17481D95F4}"/>
              </a:ext>
            </a:extLst>
          </p:cNvPr>
          <p:cNvSpPr>
            <a:spLocks noGrp="1"/>
          </p:cNvSpPr>
          <p:nvPr>
            <p:ph sz="half" idx="2"/>
          </p:nvPr>
        </p:nvSpPr>
        <p:spPr>
          <a:xfrm>
            <a:off x="6197600" y="1825625"/>
            <a:ext cx="515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Slide Number Placeholder 4">
            <a:extLst>
              <a:ext uri="{FF2B5EF4-FFF2-40B4-BE49-F238E27FC236}">
                <a16:creationId xmlns:a16="http://schemas.microsoft.com/office/drawing/2014/main" id="{F2FED24E-F97E-4150-B813-026FAD411C96}"/>
              </a:ext>
            </a:extLst>
          </p:cNvPr>
          <p:cNvSpPr>
            <a:spLocks noGrp="1"/>
          </p:cNvSpPr>
          <p:nvPr>
            <p:ph type="sldNum" sz="quarter" idx="10"/>
          </p:nvPr>
        </p:nvSpPr>
        <p:spPr/>
        <p:txBody>
          <a:bodyPr/>
          <a:lstStyle>
            <a:lvl1pPr>
              <a:defRPr/>
            </a:lvl1pPr>
          </a:lstStyle>
          <a:p>
            <a:pPr>
              <a:defRPr/>
            </a:pPr>
            <a:fld id="{7328A42B-9FA6-4543-AF9C-380CA704903F}"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070272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D35-94EA-40E2-9769-6DF13B9BBC70}"/>
              </a:ext>
            </a:extLst>
          </p:cNvPr>
          <p:cNvSpPr>
            <a:spLocks noGrp="1"/>
          </p:cNvSpPr>
          <p:nvPr>
            <p:ph type="title"/>
          </p:nvPr>
        </p:nvSpPr>
        <p:spPr>
          <a:xfrm>
            <a:off x="840317" y="365126"/>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4A11F2-3F60-4CC7-8A7B-B7573A5A5FA4}"/>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7F48F2-01B7-4DD9-ABBC-F8DAABFE5E78}"/>
              </a:ext>
            </a:extLst>
          </p:cNvPr>
          <p:cNvSpPr>
            <a:spLocks noGrp="1"/>
          </p:cNvSpPr>
          <p:nvPr>
            <p:ph sz="half" idx="2"/>
          </p:nvPr>
        </p:nvSpPr>
        <p:spPr>
          <a:xfrm>
            <a:off x="840318" y="2505075"/>
            <a:ext cx="5158316"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7269D5-83F8-45FD-A3AA-0FA829061F3E}"/>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99423C-1AAA-4A94-8410-D37E6BA48B60}"/>
              </a:ext>
            </a:extLst>
          </p:cNvPr>
          <p:cNvSpPr>
            <a:spLocks noGrp="1"/>
          </p:cNvSpPr>
          <p:nvPr>
            <p:ph sz="quarter" idx="4"/>
          </p:nvPr>
        </p:nvSpPr>
        <p:spPr>
          <a:xfrm>
            <a:off x="6172200" y="2505075"/>
            <a:ext cx="518371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6">
            <a:extLst>
              <a:ext uri="{FF2B5EF4-FFF2-40B4-BE49-F238E27FC236}">
                <a16:creationId xmlns:a16="http://schemas.microsoft.com/office/drawing/2014/main" id="{C8988E64-AC69-4682-9C13-4AE8D44F2711}"/>
              </a:ext>
            </a:extLst>
          </p:cNvPr>
          <p:cNvSpPr>
            <a:spLocks noGrp="1"/>
          </p:cNvSpPr>
          <p:nvPr>
            <p:ph type="sldNum" sz="quarter" idx="10"/>
          </p:nvPr>
        </p:nvSpPr>
        <p:spPr/>
        <p:txBody>
          <a:bodyPr/>
          <a:lstStyle>
            <a:lvl1pPr>
              <a:defRPr/>
            </a:lvl1pPr>
          </a:lstStyle>
          <a:p>
            <a:pPr>
              <a:defRPr/>
            </a:pPr>
            <a:fld id="{DBC34058-33B8-4ECC-AC0D-5767CD50B0C6}"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236483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21BDC-1304-4BF3-B346-485EFEBCAA9F}"/>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1663D41-321D-4647-AE5B-DC88C696FDC4}"/>
              </a:ext>
            </a:extLst>
          </p:cNvPr>
          <p:cNvSpPr>
            <a:spLocks noGrp="1"/>
          </p:cNvSpPr>
          <p:nvPr>
            <p:ph type="sldNum" sz="quarter" idx="10"/>
          </p:nvPr>
        </p:nvSpPr>
        <p:spPr/>
        <p:txBody>
          <a:bodyPr/>
          <a:lstStyle>
            <a:lvl1pPr>
              <a:defRPr/>
            </a:lvl1pPr>
          </a:lstStyle>
          <a:p>
            <a:pPr>
              <a:defRPr/>
            </a:pPr>
            <a:fld id="{07D05B2F-A227-4A5D-B773-CDA53A209A4F}"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689947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9F7CA8-9CE2-4055-A857-7677067DC403}"/>
              </a:ext>
            </a:extLst>
          </p:cNvPr>
          <p:cNvSpPr>
            <a:spLocks noGrp="1"/>
          </p:cNvSpPr>
          <p:nvPr>
            <p:ph type="sldNum" sz="quarter" idx="10"/>
          </p:nvPr>
        </p:nvSpPr>
        <p:spPr/>
        <p:txBody>
          <a:bodyPr/>
          <a:lstStyle>
            <a:lvl1pPr>
              <a:defRPr/>
            </a:lvl1pPr>
          </a:lstStyle>
          <a:p>
            <a:pPr>
              <a:defRPr/>
            </a:pPr>
            <a:fld id="{6F37B527-40FE-43B6-AD95-333021185313}"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282526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178BC-C1C4-4A72-B55D-27121D621150}"/>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C62973-5350-4743-B0D6-EBD1B55D0795}"/>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BC5B38-3B8F-4C4D-B9FA-D7EFB5BDDE30}"/>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3AA28F6-6CC6-4DEF-BCFD-1EB3271B0A8C}"/>
              </a:ext>
            </a:extLst>
          </p:cNvPr>
          <p:cNvSpPr>
            <a:spLocks noGrp="1"/>
          </p:cNvSpPr>
          <p:nvPr>
            <p:ph type="sldNum" sz="quarter" idx="10"/>
          </p:nvPr>
        </p:nvSpPr>
        <p:spPr/>
        <p:txBody>
          <a:bodyPr/>
          <a:lstStyle>
            <a:lvl1pPr>
              <a:defRPr/>
            </a:lvl1pPr>
          </a:lstStyle>
          <a:p>
            <a:pPr>
              <a:defRPr/>
            </a:pPr>
            <a:fld id="{2F9A3A2A-523B-4C34-9AAD-376B93DF8EB9}"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239706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0314B9FC-F7FA-4A5F-A68B-9084E75933A3}" type="slidenum">
              <a:rPr lang="en-US" altLang="en-US" smtClean="0"/>
              <a:pPr>
                <a:defRPr/>
              </a:pPr>
              <a:t>‹#›</a:t>
            </a:fld>
            <a:endParaRPr lang="en-US" altLang="en-US" dirty="0"/>
          </a:p>
        </p:txBody>
      </p:sp>
      <p:sp>
        <p:nvSpPr>
          <p:cNvPr id="7" name="TextBox 6"/>
          <p:cNvSpPr txBox="1"/>
          <p:nvPr userDrawn="1"/>
        </p:nvSpPr>
        <p:spPr>
          <a:xfrm>
            <a:off x="6934200" y="533400"/>
            <a:ext cx="4876800" cy="369332"/>
          </a:xfrm>
          <a:prstGeom prst="rect">
            <a:avLst/>
          </a:prstGeom>
          <a:noFill/>
        </p:spPr>
        <p:txBody>
          <a:bodyPr wrap="square" rtlCol="0">
            <a:spAutoFit/>
          </a:bodyPr>
          <a:lstStyle/>
          <a:p>
            <a:r>
              <a:rPr lang="en-IN" kern="1200" dirty="0">
                <a:solidFill>
                  <a:schemeClr val="accent5">
                    <a:lumMod val="75000"/>
                  </a:schemeClr>
                </a:solidFill>
                <a:latin typeface="Arial" panose="020B0604020202020204" pitchFamily="34" charset="0"/>
                <a:ea typeface="+mn-ea"/>
                <a:cs typeface="+mn-cs"/>
              </a:rPr>
              <a:t>Amity School of Engineering and </a:t>
            </a:r>
            <a:r>
              <a:rPr lang="en-IN" dirty="0">
                <a:solidFill>
                  <a:schemeClr val="accent5">
                    <a:lumMod val="75000"/>
                  </a:schemeClr>
                </a:solidFill>
              </a:rPr>
              <a:t>Technology</a:t>
            </a:r>
          </a:p>
        </p:txBody>
      </p:sp>
    </p:spTree>
    <p:extLst>
      <p:ext uri="{BB962C8B-B14F-4D97-AF65-F5344CB8AC3E}">
        <p14:creationId xmlns:p14="http://schemas.microsoft.com/office/powerpoint/2010/main" val="17620862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71B9-61BD-4288-A396-686B31965484}"/>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52CC32-F318-4399-BB0E-04821322B5B8}"/>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a:extLst>
              <a:ext uri="{FF2B5EF4-FFF2-40B4-BE49-F238E27FC236}">
                <a16:creationId xmlns:a16="http://schemas.microsoft.com/office/drawing/2014/main" id="{6CEAD0DE-B099-46AC-8953-BA8C1AF3E7F3}"/>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C319ED4-3EE6-4D35-BA0A-20CEAA92DC0F}"/>
              </a:ext>
            </a:extLst>
          </p:cNvPr>
          <p:cNvSpPr>
            <a:spLocks noGrp="1"/>
          </p:cNvSpPr>
          <p:nvPr>
            <p:ph type="sldNum" sz="quarter" idx="10"/>
          </p:nvPr>
        </p:nvSpPr>
        <p:spPr/>
        <p:txBody>
          <a:bodyPr/>
          <a:lstStyle>
            <a:lvl1pPr>
              <a:defRPr/>
            </a:lvl1pPr>
          </a:lstStyle>
          <a:p>
            <a:pPr>
              <a:defRPr/>
            </a:pPr>
            <a:fld id="{A342EDE0-F372-4963-9F90-0441B914DE03}"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079721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5476-33F2-4974-A74D-48ACF88148C9}"/>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00668F-21D8-4C49-BCAC-D2F4F2CF72B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CE764D39-8479-4281-A1F6-CFDDDCFC5DEA}"/>
              </a:ext>
            </a:extLst>
          </p:cNvPr>
          <p:cNvSpPr>
            <a:spLocks noGrp="1"/>
          </p:cNvSpPr>
          <p:nvPr>
            <p:ph type="sldNum" sz="quarter" idx="10"/>
          </p:nvPr>
        </p:nvSpPr>
        <p:spPr/>
        <p:txBody>
          <a:bodyPr/>
          <a:lstStyle>
            <a:lvl1pPr>
              <a:defRPr/>
            </a:lvl1pPr>
          </a:lstStyle>
          <a:p>
            <a:pPr>
              <a:defRPr/>
            </a:pPr>
            <a:fld id="{A94F5685-63D6-4B99-B889-F52513181201}"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221316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1A5DB-56EC-4DFE-B4EF-69E068FEBC82}"/>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408176-DB1D-4CA2-BF2D-4A73EA1253A4}"/>
              </a:ext>
            </a:extLst>
          </p:cNvPr>
          <p:cNvSpPr>
            <a:spLocks noGrp="1"/>
          </p:cNvSpPr>
          <p:nvPr>
            <p:ph type="body" orient="vert" idx="1"/>
          </p:nvPr>
        </p:nvSpPr>
        <p:spPr>
          <a:xfrm>
            <a:off x="838201" y="365125"/>
            <a:ext cx="76835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58AE167F-AEB1-4BF2-860F-22F0CB5E1C0B}"/>
              </a:ext>
            </a:extLst>
          </p:cNvPr>
          <p:cNvSpPr>
            <a:spLocks noGrp="1"/>
          </p:cNvSpPr>
          <p:nvPr>
            <p:ph type="sldNum" sz="quarter" idx="10"/>
          </p:nvPr>
        </p:nvSpPr>
        <p:spPr/>
        <p:txBody>
          <a:bodyPr/>
          <a:lstStyle>
            <a:lvl1pPr>
              <a:defRPr/>
            </a:lvl1pPr>
          </a:lstStyle>
          <a:p>
            <a:pPr>
              <a:defRPr/>
            </a:pPr>
            <a:fld id="{8A37B745-9700-4BA7-A6C3-695E2C28525C}"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50973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167BBFC6-8509-4D29-8497-A599BFB10EFE}" type="slidenum">
              <a:rPr lang="en-US" altLang="en-US" smtClean="0"/>
              <a:pPr>
                <a:defRPr/>
              </a:pPr>
              <a:t>‹#›</a:t>
            </a:fld>
            <a:endParaRPr lang="en-US" altLang="en-US" dirty="0"/>
          </a:p>
        </p:txBody>
      </p:sp>
      <p:sp>
        <p:nvSpPr>
          <p:cNvPr id="7" name="TextBox 6"/>
          <p:cNvSpPr txBox="1"/>
          <p:nvPr userDrawn="1"/>
        </p:nvSpPr>
        <p:spPr>
          <a:xfrm>
            <a:off x="7010400" y="628135"/>
            <a:ext cx="4718050" cy="369332"/>
          </a:xfrm>
          <a:prstGeom prst="rect">
            <a:avLst/>
          </a:prstGeom>
          <a:noFill/>
        </p:spPr>
        <p:txBody>
          <a:bodyPr wrap="square" rtlCol="0">
            <a:spAutoFit/>
          </a:bodyPr>
          <a:lstStyle/>
          <a:p>
            <a:r>
              <a:rPr lang="en-IN" dirty="0">
                <a:solidFill>
                  <a:schemeClr val="accent5">
                    <a:lumMod val="75000"/>
                  </a:schemeClr>
                </a:solidFill>
              </a:rPr>
              <a:t>Amity School of Engineering and Technology</a:t>
            </a:r>
          </a:p>
        </p:txBody>
      </p:sp>
    </p:spTree>
    <p:extLst>
      <p:ext uri="{BB962C8B-B14F-4D97-AF65-F5344CB8AC3E}">
        <p14:creationId xmlns:p14="http://schemas.microsoft.com/office/powerpoint/2010/main" val="48127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7328A42B-9FA6-4543-AF9C-380CA704903F}" type="slidenum">
              <a:rPr lang="en-US" altLang="en-US" smtClean="0"/>
              <a:pPr>
                <a:defRPr/>
              </a:pPr>
              <a:t>‹#›</a:t>
            </a:fld>
            <a:endParaRPr lang="en-US" altLang="en-US"/>
          </a:p>
        </p:txBody>
      </p:sp>
    </p:spTree>
    <p:extLst>
      <p:ext uri="{BB962C8B-B14F-4D97-AF65-F5344CB8AC3E}">
        <p14:creationId xmlns:p14="http://schemas.microsoft.com/office/powerpoint/2010/main" val="3752187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fld id="{DBC34058-33B8-4ECC-AC0D-5767CD50B0C6}" type="slidenum">
              <a:rPr lang="en-US" altLang="en-US" smtClean="0"/>
              <a:pPr>
                <a:defRPr/>
              </a:pPr>
              <a:t>‹#›</a:t>
            </a:fld>
            <a:endParaRPr lang="en-US" altLang="en-US"/>
          </a:p>
        </p:txBody>
      </p:sp>
    </p:spTree>
    <p:extLst>
      <p:ext uri="{BB962C8B-B14F-4D97-AF65-F5344CB8AC3E}">
        <p14:creationId xmlns:p14="http://schemas.microsoft.com/office/powerpoint/2010/main" val="131261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07D05B2F-A227-4A5D-B773-CDA53A209A4F}" type="slidenum">
              <a:rPr lang="en-US" altLang="en-US" smtClean="0"/>
              <a:pPr>
                <a:defRPr/>
              </a:pPr>
              <a:t>‹#›</a:t>
            </a:fld>
            <a:endParaRPr lang="en-US" altLang="en-US"/>
          </a:p>
        </p:txBody>
      </p:sp>
    </p:spTree>
    <p:extLst>
      <p:ext uri="{BB962C8B-B14F-4D97-AF65-F5344CB8AC3E}">
        <p14:creationId xmlns:p14="http://schemas.microsoft.com/office/powerpoint/2010/main" val="88955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6F37B527-40FE-43B6-AD95-333021185313}" type="slidenum">
              <a:rPr lang="en-US" altLang="en-US" smtClean="0"/>
              <a:pPr>
                <a:defRPr/>
              </a:pPr>
              <a:t>‹#›</a:t>
            </a:fld>
            <a:endParaRPr lang="en-US" altLang="en-US"/>
          </a:p>
        </p:txBody>
      </p:sp>
      <p:sp>
        <p:nvSpPr>
          <p:cNvPr id="5" name="TextBox 4"/>
          <p:cNvSpPr txBox="1"/>
          <p:nvPr userDrawn="1"/>
        </p:nvSpPr>
        <p:spPr>
          <a:xfrm>
            <a:off x="7010400" y="533400"/>
            <a:ext cx="4724400" cy="369332"/>
          </a:xfrm>
          <a:prstGeom prst="rect">
            <a:avLst/>
          </a:prstGeom>
          <a:noFill/>
        </p:spPr>
        <p:txBody>
          <a:bodyPr wrap="square" rtlCol="0">
            <a:spAutoFit/>
          </a:bodyPr>
          <a:lstStyle/>
          <a:p>
            <a:r>
              <a:rPr lang="en-IN" dirty="0">
                <a:solidFill>
                  <a:schemeClr val="accent5">
                    <a:lumMod val="75000"/>
                  </a:schemeClr>
                </a:solidFill>
              </a:rPr>
              <a:t>Amity School of Engineering and Technology</a:t>
            </a:r>
          </a:p>
        </p:txBody>
      </p:sp>
    </p:spTree>
    <p:extLst>
      <p:ext uri="{BB962C8B-B14F-4D97-AF65-F5344CB8AC3E}">
        <p14:creationId xmlns:p14="http://schemas.microsoft.com/office/powerpoint/2010/main" val="1470823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2F9A3A2A-523B-4C34-9AAD-376B93DF8EB9}" type="slidenum">
              <a:rPr lang="en-US" altLang="en-US" smtClean="0"/>
              <a:pPr>
                <a:defRPr/>
              </a:pPr>
              <a:t>‹#›</a:t>
            </a:fld>
            <a:endParaRPr lang="en-US" altLang="en-US"/>
          </a:p>
        </p:txBody>
      </p:sp>
    </p:spTree>
    <p:extLst>
      <p:ext uri="{BB962C8B-B14F-4D97-AF65-F5344CB8AC3E}">
        <p14:creationId xmlns:p14="http://schemas.microsoft.com/office/powerpoint/2010/main" val="2044839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A342EDE0-F372-4963-9F90-0441B914DE03}" type="slidenum">
              <a:rPr lang="en-US" altLang="en-US" smtClean="0"/>
              <a:pPr>
                <a:defRPr/>
              </a:pPr>
              <a:t>‹#›</a:t>
            </a:fld>
            <a:endParaRPr lang="en-US" altLang="en-US"/>
          </a:p>
        </p:txBody>
      </p:sp>
    </p:spTree>
    <p:extLst>
      <p:ext uri="{BB962C8B-B14F-4D97-AF65-F5344CB8AC3E}">
        <p14:creationId xmlns:p14="http://schemas.microsoft.com/office/powerpoint/2010/main" val="4099208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en-US" altLang="en-US"/>
              <a:t>AKJ</a:t>
            </a:r>
          </a:p>
        </p:txBody>
      </p:sp>
      <p:pic>
        <p:nvPicPr>
          <p:cNvPr id="7" name="Picture 7" descr="8">
            <a:extLst>
              <a:ext uri="{FF2B5EF4-FFF2-40B4-BE49-F238E27FC236}">
                <a16:creationId xmlns:a16="http://schemas.microsoft.com/office/drawing/2014/main" id="{B5C205A5-2743-4AA7-8B40-EF5881452B6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b="83365"/>
          <a:stretch>
            <a:fillRect/>
          </a:stretch>
        </p:blipFill>
        <p:spPr bwMode="auto">
          <a:xfrm>
            <a:off x="4234" y="3176"/>
            <a:ext cx="1218353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a:extLst>
              <a:ext uri="{FF2B5EF4-FFF2-40B4-BE49-F238E27FC236}">
                <a16:creationId xmlns:a16="http://schemas.microsoft.com/office/drawing/2014/main" id="{BC43B3D7-3993-4626-9F89-DDAE54C2D686}"/>
              </a:ext>
            </a:extLst>
          </p:cNvPr>
          <p:cNvSpPr>
            <a:spLocks noChangeArrowheads="1"/>
          </p:cNvSpPr>
          <p:nvPr userDrawn="1"/>
        </p:nvSpPr>
        <p:spPr bwMode="auto">
          <a:xfrm>
            <a:off x="3251200" y="6705600"/>
            <a:ext cx="8940800" cy="152400"/>
          </a:xfrm>
          <a:prstGeom prst="rect">
            <a:avLst/>
          </a:prstGeom>
          <a:solidFill>
            <a:srgbClr val="F1B43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IN" altLang="en-US"/>
          </a:p>
        </p:txBody>
      </p:sp>
    </p:spTree>
    <p:extLst>
      <p:ext uri="{BB962C8B-B14F-4D97-AF65-F5344CB8AC3E}">
        <p14:creationId xmlns:p14="http://schemas.microsoft.com/office/powerpoint/2010/main" val="395562967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8">
            <a:extLst>
              <a:ext uri="{FF2B5EF4-FFF2-40B4-BE49-F238E27FC236}">
                <a16:creationId xmlns:a16="http://schemas.microsoft.com/office/drawing/2014/main" id="{B5C205A5-2743-4AA7-8B40-EF5881452B6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b="83365"/>
          <a:stretch>
            <a:fillRect/>
          </a:stretch>
        </p:blipFill>
        <p:spPr bwMode="auto">
          <a:xfrm>
            <a:off x="4234" y="3176"/>
            <a:ext cx="1218353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a:extLst>
              <a:ext uri="{FF2B5EF4-FFF2-40B4-BE49-F238E27FC236}">
                <a16:creationId xmlns:a16="http://schemas.microsoft.com/office/drawing/2014/main" id="{44EA2043-D3D1-4FB6-95E5-3447422486F8}"/>
              </a:ext>
            </a:extLst>
          </p:cNvPr>
          <p:cNvSpPr>
            <a:spLocks noGrp="1" noChangeArrowheads="1"/>
          </p:cNvSpPr>
          <p:nvPr>
            <p:ph type="sldNum" sz="quarter" idx="4"/>
          </p:nvPr>
        </p:nvSpPr>
        <p:spPr bwMode="auto">
          <a:xfrm>
            <a:off x="9065684" y="6400800"/>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100"/>
            </a:lvl1pPr>
          </a:lstStyle>
          <a:p>
            <a:pPr>
              <a:defRPr/>
            </a:pPr>
            <a:r>
              <a:rPr lang="en-US" altLang="en-US">
                <a:solidFill>
                  <a:srgbClr val="000000"/>
                </a:solidFill>
              </a:rPr>
              <a:t>AKJ</a:t>
            </a:r>
          </a:p>
        </p:txBody>
      </p:sp>
      <p:sp>
        <p:nvSpPr>
          <p:cNvPr id="1028" name="Rectangle 8">
            <a:extLst>
              <a:ext uri="{FF2B5EF4-FFF2-40B4-BE49-F238E27FC236}">
                <a16:creationId xmlns:a16="http://schemas.microsoft.com/office/drawing/2014/main" id="{B4B8BFA6-1B01-4E51-8F4C-8C10AEA07389}"/>
              </a:ext>
            </a:extLst>
          </p:cNvPr>
          <p:cNvSpPr>
            <a:spLocks noChangeArrowheads="1"/>
          </p:cNvSpPr>
          <p:nvPr/>
        </p:nvSpPr>
        <p:spPr bwMode="auto">
          <a:xfrm>
            <a:off x="4978400" y="609600"/>
            <a:ext cx="680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333399"/>
                </a:solidFill>
                <a:effectLst/>
                <a:uLnTx/>
                <a:uFillTx/>
                <a:latin typeface="Arial" panose="020B0604020202020204" pitchFamily="34" charset="0"/>
                <a:ea typeface="+mn-ea"/>
                <a:cs typeface="+mn-cs"/>
              </a:rPr>
              <a:t>Amity School of Engineering &amp; Technology</a:t>
            </a:r>
          </a:p>
        </p:txBody>
      </p:sp>
      <p:sp>
        <p:nvSpPr>
          <p:cNvPr id="1029" name="Rectangle 10">
            <a:extLst>
              <a:ext uri="{FF2B5EF4-FFF2-40B4-BE49-F238E27FC236}">
                <a16:creationId xmlns:a16="http://schemas.microsoft.com/office/drawing/2014/main" id="{BC43B3D7-3993-4626-9F89-DDAE54C2D686}"/>
              </a:ext>
            </a:extLst>
          </p:cNvPr>
          <p:cNvSpPr>
            <a:spLocks noChangeArrowheads="1"/>
          </p:cNvSpPr>
          <p:nvPr userDrawn="1"/>
        </p:nvSpPr>
        <p:spPr bwMode="auto">
          <a:xfrm>
            <a:off x="3251200" y="6705600"/>
            <a:ext cx="8940800" cy="152400"/>
          </a:xfrm>
          <a:prstGeom prst="rect">
            <a:avLst/>
          </a:prstGeom>
          <a:solidFill>
            <a:srgbClr val="F1B43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7255994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34.emf"/><Relationship Id="rId3" Type="http://schemas.openxmlformats.org/officeDocument/2006/relationships/image" Target="../media/image29.png"/><Relationship Id="rId7" Type="http://schemas.openxmlformats.org/officeDocument/2006/relationships/image" Target="../media/image30.emf"/><Relationship Id="rId12" Type="http://schemas.openxmlformats.org/officeDocument/2006/relationships/customXml" Target="../ink/ink6.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33.emf"/><Relationship Id="rId5" Type="http://schemas.openxmlformats.org/officeDocument/2006/relationships/image" Target="../media/image31.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32.emf"/></Relationships>
</file>

<file path=ppt/slides/_rels/slide3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customXml" Target="../ink/ink9.xml"/><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7.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48.emf"/><Relationship Id="rId18" Type="http://schemas.openxmlformats.org/officeDocument/2006/relationships/customXml" Target="../ink/ink19.xml"/><Relationship Id="rId3" Type="http://schemas.openxmlformats.org/officeDocument/2006/relationships/image" Target="../media/image35.png"/><Relationship Id="rId7" Type="http://schemas.openxmlformats.org/officeDocument/2006/relationships/image" Target="../media/image45.emf"/><Relationship Id="rId12" Type="http://schemas.openxmlformats.org/officeDocument/2006/relationships/customXml" Target="../ink/ink16.xml"/><Relationship Id="rId17" Type="http://schemas.openxmlformats.org/officeDocument/2006/relationships/image" Target="../media/image50.emf"/><Relationship Id="rId2" Type="http://schemas.openxmlformats.org/officeDocument/2006/relationships/image" Target="../media/image34.png"/><Relationship Id="rId16" Type="http://schemas.openxmlformats.org/officeDocument/2006/relationships/customXml" Target="../ink/ink18.xml"/><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47.emf"/><Relationship Id="rId5" Type="http://schemas.openxmlformats.org/officeDocument/2006/relationships/image" Target="../media/image420.emf"/><Relationship Id="rId15" Type="http://schemas.openxmlformats.org/officeDocument/2006/relationships/image" Target="../media/image49.emf"/><Relationship Id="rId10" Type="http://schemas.openxmlformats.org/officeDocument/2006/relationships/customXml" Target="../ink/ink15.xml"/><Relationship Id="rId19" Type="http://schemas.openxmlformats.org/officeDocument/2006/relationships/image" Target="../media/image51.emf"/><Relationship Id="rId4" Type="http://schemas.openxmlformats.org/officeDocument/2006/relationships/customXml" Target="../ink/ink12.xml"/><Relationship Id="rId9" Type="http://schemas.openxmlformats.org/officeDocument/2006/relationships/image" Target="../media/image46.emf"/><Relationship Id="rId14" Type="http://schemas.openxmlformats.org/officeDocument/2006/relationships/customXml" Target="../ink/ink17.xml"/></Relationships>
</file>

<file path=ppt/slides/_rels/slide38.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57.emf"/><Relationship Id="rId3" Type="http://schemas.openxmlformats.org/officeDocument/2006/relationships/image" Target="../media/image37.png"/><Relationship Id="rId7" Type="http://schemas.openxmlformats.org/officeDocument/2006/relationships/image" Target="../media/image54.emf"/><Relationship Id="rId12" Type="http://schemas.openxmlformats.org/officeDocument/2006/relationships/customXml" Target="../ink/ink24.xml"/><Relationship Id="rId17" Type="http://schemas.openxmlformats.org/officeDocument/2006/relationships/image" Target="../media/image59.emf"/><Relationship Id="rId2" Type="http://schemas.openxmlformats.org/officeDocument/2006/relationships/image" Target="../media/image36.png"/><Relationship Id="rId16"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image" Target="../media/image56.emf"/><Relationship Id="rId5" Type="http://schemas.openxmlformats.org/officeDocument/2006/relationships/image" Target="../media/image450.emf"/><Relationship Id="rId15" Type="http://schemas.openxmlformats.org/officeDocument/2006/relationships/image" Target="../media/image58.emf"/><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55.emf"/><Relationship Id="rId14" Type="http://schemas.openxmlformats.org/officeDocument/2006/relationships/customXml" Target="../ink/ink25.xml"/></Relationships>
</file>

<file path=ppt/slides/_rels/slide39.xml.rels><?xml version="1.0" encoding="UTF-8" standalone="yes"?>
<Relationships xmlns="http://schemas.openxmlformats.org/package/2006/relationships"><Relationship Id="rId13" Type="http://schemas.openxmlformats.org/officeDocument/2006/relationships/image" Target="../media/image65.emf"/><Relationship Id="rId18" Type="http://schemas.openxmlformats.org/officeDocument/2006/relationships/customXml" Target="../ink/ink34.xml"/><Relationship Id="rId26" Type="http://schemas.openxmlformats.org/officeDocument/2006/relationships/customXml" Target="../ink/ink38.xml"/><Relationship Id="rId39" Type="http://schemas.openxmlformats.org/officeDocument/2006/relationships/image" Target="../media/image78.emf"/><Relationship Id="rId21" Type="http://schemas.openxmlformats.org/officeDocument/2006/relationships/image" Target="../media/image69.emf"/><Relationship Id="rId34" Type="http://schemas.openxmlformats.org/officeDocument/2006/relationships/customXml" Target="../ink/ink42.xml"/><Relationship Id="rId42" Type="http://schemas.openxmlformats.org/officeDocument/2006/relationships/customXml" Target="../ink/ink46.xml"/><Relationship Id="rId47" Type="http://schemas.openxmlformats.org/officeDocument/2006/relationships/image" Target="../media/image82.emf"/><Relationship Id="rId50" Type="http://schemas.openxmlformats.org/officeDocument/2006/relationships/customXml" Target="../ink/ink50.xml"/><Relationship Id="rId55" Type="http://schemas.openxmlformats.org/officeDocument/2006/relationships/image" Target="../media/image86.emf"/><Relationship Id="rId7" Type="http://schemas.openxmlformats.org/officeDocument/2006/relationships/image" Target="../media/image62.emf"/><Relationship Id="rId2" Type="http://schemas.openxmlformats.org/officeDocument/2006/relationships/image" Target="../media/image38.png"/><Relationship Id="rId16" Type="http://schemas.openxmlformats.org/officeDocument/2006/relationships/customXml" Target="../ink/ink33.xml"/><Relationship Id="rId29" Type="http://schemas.openxmlformats.org/officeDocument/2006/relationships/image" Target="../media/image73.emf"/><Relationship Id="rId11" Type="http://schemas.openxmlformats.org/officeDocument/2006/relationships/image" Target="../media/image64.emf"/><Relationship Id="rId24" Type="http://schemas.openxmlformats.org/officeDocument/2006/relationships/customXml" Target="../ink/ink37.xml"/><Relationship Id="rId32" Type="http://schemas.openxmlformats.org/officeDocument/2006/relationships/customXml" Target="../ink/ink41.xml"/><Relationship Id="rId37" Type="http://schemas.openxmlformats.org/officeDocument/2006/relationships/image" Target="../media/image77.emf"/><Relationship Id="rId40" Type="http://schemas.openxmlformats.org/officeDocument/2006/relationships/customXml" Target="../ink/ink45.xml"/><Relationship Id="rId45" Type="http://schemas.openxmlformats.org/officeDocument/2006/relationships/image" Target="../media/image81.emf"/><Relationship Id="rId53" Type="http://schemas.openxmlformats.org/officeDocument/2006/relationships/image" Target="../media/image85.emf"/><Relationship Id="rId58" Type="http://schemas.openxmlformats.org/officeDocument/2006/relationships/customXml" Target="../ink/ink54.xml"/><Relationship Id="rId5" Type="http://schemas.openxmlformats.org/officeDocument/2006/relationships/image" Target="../media/image480.emf"/><Relationship Id="rId61" Type="http://schemas.openxmlformats.org/officeDocument/2006/relationships/image" Target="../media/image89.emf"/><Relationship Id="rId19" Type="http://schemas.openxmlformats.org/officeDocument/2006/relationships/image" Target="../media/image68.emf"/><Relationship Id="rId14" Type="http://schemas.openxmlformats.org/officeDocument/2006/relationships/customXml" Target="../ink/ink32.xml"/><Relationship Id="rId22" Type="http://schemas.openxmlformats.org/officeDocument/2006/relationships/customXml" Target="../ink/ink36.xml"/><Relationship Id="rId27" Type="http://schemas.openxmlformats.org/officeDocument/2006/relationships/image" Target="../media/image72.emf"/><Relationship Id="rId30" Type="http://schemas.openxmlformats.org/officeDocument/2006/relationships/customXml" Target="../ink/ink40.xml"/><Relationship Id="rId35" Type="http://schemas.openxmlformats.org/officeDocument/2006/relationships/image" Target="../media/image76.emf"/><Relationship Id="rId43" Type="http://schemas.openxmlformats.org/officeDocument/2006/relationships/image" Target="../media/image80.emf"/><Relationship Id="rId48" Type="http://schemas.openxmlformats.org/officeDocument/2006/relationships/customXml" Target="../ink/ink49.xml"/><Relationship Id="rId56" Type="http://schemas.openxmlformats.org/officeDocument/2006/relationships/customXml" Target="../ink/ink53.xml"/><Relationship Id="rId8" Type="http://schemas.openxmlformats.org/officeDocument/2006/relationships/customXml" Target="../ink/ink29.xml"/><Relationship Id="rId51" Type="http://schemas.openxmlformats.org/officeDocument/2006/relationships/image" Target="../media/image84.emf"/><Relationship Id="rId3" Type="http://schemas.openxmlformats.org/officeDocument/2006/relationships/image" Target="../media/image39.png"/><Relationship Id="rId12" Type="http://schemas.openxmlformats.org/officeDocument/2006/relationships/customXml" Target="../ink/ink31.xml"/><Relationship Id="rId17" Type="http://schemas.openxmlformats.org/officeDocument/2006/relationships/image" Target="../media/image67.emf"/><Relationship Id="rId25" Type="http://schemas.openxmlformats.org/officeDocument/2006/relationships/image" Target="../media/image71.emf"/><Relationship Id="rId33" Type="http://schemas.openxmlformats.org/officeDocument/2006/relationships/image" Target="../media/image75.emf"/><Relationship Id="rId38" Type="http://schemas.openxmlformats.org/officeDocument/2006/relationships/customXml" Target="../ink/ink44.xml"/><Relationship Id="rId46" Type="http://schemas.openxmlformats.org/officeDocument/2006/relationships/customXml" Target="../ink/ink48.xml"/><Relationship Id="rId59" Type="http://schemas.openxmlformats.org/officeDocument/2006/relationships/image" Target="../media/image88.emf"/><Relationship Id="rId20" Type="http://schemas.openxmlformats.org/officeDocument/2006/relationships/customXml" Target="../ink/ink35.xml"/><Relationship Id="rId41" Type="http://schemas.openxmlformats.org/officeDocument/2006/relationships/image" Target="../media/image79.emf"/><Relationship Id="rId54" Type="http://schemas.openxmlformats.org/officeDocument/2006/relationships/customXml" Target="../ink/ink52.xml"/><Relationship Id="rId1" Type="http://schemas.openxmlformats.org/officeDocument/2006/relationships/slideLayout" Target="../slideLayouts/slideLayout2.xml"/><Relationship Id="rId6" Type="http://schemas.openxmlformats.org/officeDocument/2006/relationships/customXml" Target="../ink/ink28.xml"/><Relationship Id="rId15" Type="http://schemas.openxmlformats.org/officeDocument/2006/relationships/image" Target="../media/image66.emf"/><Relationship Id="rId23" Type="http://schemas.openxmlformats.org/officeDocument/2006/relationships/image" Target="../media/image70.emf"/><Relationship Id="rId28" Type="http://schemas.openxmlformats.org/officeDocument/2006/relationships/customXml" Target="../ink/ink39.xml"/><Relationship Id="rId36" Type="http://schemas.openxmlformats.org/officeDocument/2006/relationships/customXml" Target="../ink/ink43.xml"/><Relationship Id="rId49" Type="http://schemas.openxmlformats.org/officeDocument/2006/relationships/image" Target="../media/image83.emf"/><Relationship Id="rId57" Type="http://schemas.openxmlformats.org/officeDocument/2006/relationships/image" Target="../media/image87.emf"/><Relationship Id="rId10" Type="http://schemas.openxmlformats.org/officeDocument/2006/relationships/customXml" Target="../ink/ink30.xml"/><Relationship Id="rId31" Type="http://schemas.openxmlformats.org/officeDocument/2006/relationships/image" Target="../media/image74.emf"/><Relationship Id="rId44" Type="http://schemas.openxmlformats.org/officeDocument/2006/relationships/customXml" Target="../ink/ink47.xml"/><Relationship Id="rId52" Type="http://schemas.openxmlformats.org/officeDocument/2006/relationships/customXml" Target="../ink/ink51.xml"/><Relationship Id="rId60" Type="http://schemas.openxmlformats.org/officeDocument/2006/relationships/customXml" Target="../ink/ink55.xml"/><Relationship Id="rId4" Type="http://schemas.openxmlformats.org/officeDocument/2006/relationships/customXml" Target="../ink/ink27.xml"/><Relationship Id="rId9" Type="http://schemas.openxmlformats.org/officeDocument/2006/relationships/image" Target="../media/image6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0.emf"/><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0.emf"/><Relationship Id="rId2" Type="http://schemas.openxmlformats.org/officeDocument/2006/relationships/customXml" Target="../ink/ink5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0.emf"/><Relationship Id="rId2" Type="http://schemas.openxmlformats.org/officeDocument/2006/relationships/customXml" Target="../ink/ink5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5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ailydesignidea.wordpress.com/2012/02/16/your-next-thank-you-note/" TargetMode="External"/><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2"/>
          </p:nvPr>
        </p:nvSpPr>
        <p:spPr/>
        <p:txBody>
          <a:bodyPr/>
          <a:lstStyle/>
          <a:p>
            <a:pPr>
              <a:defRPr/>
            </a:pPr>
            <a:fld id="{6F37B527-40FE-43B6-AD95-333021185313}" type="slidenum">
              <a:rPr lang="en-US" altLang="en-US" smtClean="0"/>
              <a:pPr>
                <a:defRPr/>
              </a:pPr>
              <a:t>1</a:t>
            </a:fld>
            <a:endParaRPr lang="en-US" altLang="en-US"/>
          </a:p>
        </p:txBody>
      </p:sp>
      <p:sp>
        <p:nvSpPr>
          <p:cNvPr id="3" name="Rectangle 2">
            <a:extLst>
              <a:ext uri="{FF2B5EF4-FFF2-40B4-BE49-F238E27FC236}">
                <a16:creationId xmlns:a16="http://schemas.microsoft.com/office/drawing/2014/main" id="{4FBEAFCB-0A7F-468F-A3A3-428D8B244CF6}"/>
              </a:ext>
            </a:extLst>
          </p:cNvPr>
          <p:cNvSpPr/>
          <p:nvPr/>
        </p:nvSpPr>
        <p:spPr>
          <a:xfrm>
            <a:off x="2381686" y="1219200"/>
            <a:ext cx="7428637" cy="830997"/>
          </a:xfrm>
          <a:prstGeom prst="rect">
            <a:avLst/>
          </a:prstGeom>
          <a:noFill/>
        </p:spPr>
        <p:txBody>
          <a:bodyPr wrap="none" lIns="91440" tIns="45720" rIns="91440" bIns="45720">
            <a:spAutoFit/>
          </a:bodyPr>
          <a:lstStyle/>
          <a:p>
            <a:pPr algn="ctr"/>
            <a:r>
              <a:rPr lang="en-US" sz="4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rPr>
              <a:t>COMPILER CONSTRUCTION</a:t>
            </a:r>
          </a:p>
        </p:txBody>
      </p:sp>
      <p:sp>
        <p:nvSpPr>
          <p:cNvPr id="4" name="Rectangle 3">
            <a:extLst>
              <a:ext uri="{FF2B5EF4-FFF2-40B4-BE49-F238E27FC236}">
                <a16:creationId xmlns:a16="http://schemas.microsoft.com/office/drawing/2014/main" id="{2E55A75F-613D-473C-B5F6-70981BC97F04}"/>
              </a:ext>
            </a:extLst>
          </p:cNvPr>
          <p:cNvSpPr/>
          <p:nvPr/>
        </p:nvSpPr>
        <p:spPr>
          <a:xfrm>
            <a:off x="609600" y="2307372"/>
            <a:ext cx="10515600" cy="3354765"/>
          </a:xfrm>
          <a:prstGeom prst="rect">
            <a:avLst/>
          </a:prstGeom>
          <a:noFill/>
        </p:spPr>
        <p:txBody>
          <a:bodyPr wrap="squar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Arial Black" panose="020B0A04020102020204" pitchFamily="34" charset="0"/>
              </a:rPr>
              <a:t>Module IV</a:t>
            </a:r>
          </a:p>
          <a:p>
            <a:pPr algn="ctr"/>
            <a:r>
              <a:rPr lang="en-US" sz="4400" dirty="0">
                <a:ln w="0"/>
                <a:solidFill>
                  <a:schemeClr val="accent5">
                    <a:lumMod val="75000"/>
                  </a:schemeClr>
                </a:solidFill>
                <a:effectLst>
                  <a:outerShdw blurRad="38100" dist="19050" dir="2700000" algn="tl" rotWithShape="0">
                    <a:schemeClr val="dk1">
                      <a:alpha val="40000"/>
                    </a:schemeClr>
                  </a:outerShdw>
                </a:effectLst>
                <a:latin typeface="Arial Black" panose="020B0A04020102020204" pitchFamily="34" charset="0"/>
              </a:rPr>
              <a:t>LR PARSERS</a:t>
            </a:r>
          </a:p>
          <a:p>
            <a:pPr algn="r"/>
            <a:endParaRPr lang="en-US" sz="4000" dirty="0">
              <a:ln w="0"/>
              <a:effectLst>
                <a:outerShdw blurRad="38100" dist="19050" dir="2700000" algn="tl" rotWithShape="0">
                  <a:schemeClr val="dk1">
                    <a:alpha val="40000"/>
                  </a:schemeClr>
                </a:outerShdw>
              </a:effectLst>
              <a:latin typeface="Arial Black" panose="020B0A04020102020204" pitchFamily="34" charset="0"/>
            </a:endParaRPr>
          </a:p>
          <a:p>
            <a:pPr algn="r"/>
            <a:r>
              <a:rPr lang="en-US" sz="4000" dirty="0">
                <a:ln w="0"/>
                <a:effectLst>
                  <a:outerShdw blurRad="38100" dist="19050" dir="2700000" algn="tl" rotWithShape="0">
                    <a:schemeClr val="dk1">
                      <a:alpha val="40000"/>
                    </a:schemeClr>
                  </a:outerShdw>
                </a:effectLst>
                <a:latin typeface="Arial Black" panose="020B0A04020102020204" pitchFamily="34" charset="0"/>
              </a:rPr>
              <a:t>Mr. Roshan Lal</a:t>
            </a:r>
          </a:p>
          <a:p>
            <a:pPr algn="r"/>
            <a:r>
              <a:rPr lang="en-US" sz="4000" dirty="0">
                <a:ln w="0"/>
                <a:effectLst>
                  <a:outerShdw blurRad="38100" dist="19050" dir="2700000" algn="tl" rotWithShape="0">
                    <a:schemeClr val="dk1">
                      <a:alpha val="40000"/>
                    </a:schemeClr>
                  </a:outerShdw>
                </a:effectLst>
                <a:latin typeface="Arial Black" panose="020B0A04020102020204" pitchFamily="34" charset="0"/>
              </a:rPr>
              <a:t>ASET(CSE)</a:t>
            </a:r>
          </a:p>
        </p:txBody>
      </p:sp>
    </p:spTree>
    <p:custDataLst>
      <p:tags r:id="rId1"/>
    </p:custDataLst>
    <p:extLst>
      <p:ext uri="{BB962C8B-B14F-4D97-AF65-F5344CB8AC3E}">
        <p14:creationId xmlns:p14="http://schemas.microsoft.com/office/powerpoint/2010/main" val="3045401800"/>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Example: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10</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838199" y="1905000"/>
            <a:ext cx="11055927" cy="4722814"/>
          </a:xfrm>
          <a:prstGeom prst="rect">
            <a:avLst/>
          </a:prstGeom>
        </p:spPr>
      </p:pic>
    </p:spTree>
    <p:extLst>
      <p:ext uri="{BB962C8B-B14F-4D97-AF65-F5344CB8AC3E}">
        <p14:creationId xmlns:p14="http://schemas.microsoft.com/office/powerpoint/2010/main" val="270337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Example: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11</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914401" y="1729292"/>
            <a:ext cx="10896600" cy="4898522"/>
          </a:xfrm>
          <a:prstGeom prst="rect">
            <a:avLst/>
          </a:prstGeom>
        </p:spPr>
      </p:pic>
    </p:spTree>
    <p:extLst>
      <p:ext uri="{BB962C8B-B14F-4D97-AF65-F5344CB8AC3E}">
        <p14:creationId xmlns:p14="http://schemas.microsoft.com/office/powerpoint/2010/main" val="2756949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Example: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12</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76200" y="365125"/>
            <a:ext cx="11963400" cy="6356350"/>
          </a:xfrm>
          <a:prstGeom prst="rect">
            <a:avLst/>
          </a:prstGeom>
        </p:spPr>
      </p:pic>
    </p:spTree>
    <p:extLst>
      <p:ext uri="{BB962C8B-B14F-4D97-AF65-F5344CB8AC3E}">
        <p14:creationId xmlns:p14="http://schemas.microsoft.com/office/powerpoint/2010/main" val="252440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Example: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13</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r>
              <a:rPr lang="en-US" altLang="en-US" sz="2400" dirty="0">
                <a:latin typeface="Cambria" panose="02040503050406030204" pitchFamily="18" charset="0"/>
                <a:ea typeface="Cambria" panose="02040503050406030204" pitchFamily="18" charset="0"/>
              </a:rPr>
              <a:t>Construct Annotated parse tree and also show sequence of moves for the expression (4*7+19)*2$</a:t>
            </a:r>
          </a:p>
        </p:txBody>
      </p:sp>
      <p:pic>
        <p:nvPicPr>
          <p:cNvPr id="5" name="Picture 4"/>
          <p:cNvPicPr>
            <a:picLocks noChangeAspect="1"/>
          </p:cNvPicPr>
          <p:nvPr/>
        </p:nvPicPr>
        <p:blipFill>
          <a:blip r:embed="rId2"/>
          <a:stretch>
            <a:fillRect/>
          </a:stretch>
        </p:blipFill>
        <p:spPr>
          <a:xfrm>
            <a:off x="838199" y="2438400"/>
            <a:ext cx="11055927" cy="4189414"/>
          </a:xfrm>
          <a:prstGeom prst="rect">
            <a:avLst/>
          </a:prstGeom>
        </p:spPr>
      </p:pic>
    </p:spTree>
    <p:extLst>
      <p:ext uri="{BB962C8B-B14F-4D97-AF65-F5344CB8AC3E}">
        <p14:creationId xmlns:p14="http://schemas.microsoft.com/office/powerpoint/2010/main" val="324850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Intermediate Code Generation</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14</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066800" y="1828800"/>
            <a:ext cx="10439400" cy="4433889"/>
          </a:xfrm>
          <a:prstGeom prst="rect">
            <a:avLst/>
          </a:prstGeom>
        </p:spPr>
      </p:pic>
    </p:spTree>
    <p:extLst>
      <p:ext uri="{BB962C8B-B14F-4D97-AF65-F5344CB8AC3E}">
        <p14:creationId xmlns:p14="http://schemas.microsoft.com/office/powerpoint/2010/main" val="186907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IN" sz="3600" dirty="0"/>
              <a:t>INFIX TO POSTFIX  ALGORITHM</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15</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marL="0" indent="0" algn="just" eaLnBrk="1">
              <a:spcBef>
                <a:spcPts val="1800"/>
              </a:spcBef>
              <a:buNone/>
            </a:pPr>
            <a:r>
              <a:rPr lang="en-US" altLang="en-US" sz="2000" dirty="0">
                <a:latin typeface="Cambria" panose="02040503050406030204" pitchFamily="18" charset="0"/>
                <a:ea typeface="Cambria" panose="02040503050406030204" pitchFamily="18" charset="0"/>
              </a:rPr>
              <a:t>Read all the symbols one by one from left to right in the given Infix Expression</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a:t>
            </a:r>
          </a:p>
          <a:p>
            <a:pPr algn="just" eaLnBrk="1">
              <a:spcBef>
                <a:spcPts val="1800"/>
              </a:spcBef>
              <a:buFont typeface="+mj-lt"/>
              <a:buAutoNum type="arabicPeriod"/>
            </a:pP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Push ‘(‘ onto Stack and ‘)’ at the end of the infix expression.</a:t>
            </a:r>
          </a:p>
          <a:p>
            <a:pPr algn="just" eaLnBrk="1">
              <a:spcBef>
                <a:spcPts val="1800"/>
              </a:spcBef>
              <a:buFont typeface="+mj-lt"/>
              <a:buAutoNum type="arabicPeriod"/>
            </a:pP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If</a:t>
            </a:r>
            <a:r>
              <a:rPr lang="en-US" altLang="en-US" sz="2000" dirty="0">
                <a:latin typeface="Cambria" panose="02040503050406030204" pitchFamily="18" charset="0"/>
                <a:ea typeface="Cambria" panose="02040503050406030204" pitchFamily="18" charset="0"/>
              </a:rPr>
              <a:t> the symbol is an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operand</a:t>
            </a:r>
            <a:r>
              <a:rPr lang="en-US" altLang="en-US" sz="2000" dirty="0">
                <a:latin typeface="Cambria" panose="02040503050406030204" pitchFamily="18" charset="0"/>
                <a:ea typeface="Cambria" panose="02040503050406030204" pitchFamily="18" charset="0"/>
              </a:rPr>
              <a:t>, then directly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add it to final postfix expression</a:t>
            </a:r>
            <a:r>
              <a:rPr lang="en-US" altLang="en-US" sz="2000" dirty="0">
                <a:latin typeface="Cambria" panose="02040503050406030204" pitchFamily="18" charset="0"/>
                <a:ea typeface="Cambria" panose="02040503050406030204" pitchFamily="18" charset="0"/>
              </a:rPr>
              <a:t>(Output).</a:t>
            </a:r>
          </a:p>
          <a:p>
            <a:pPr algn="just" eaLnBrk="1">
              <a:spcBef>
                <a:spcPts val="1800"/>
              </a:spcBef>
              <a:buFont typeface="+mj-lt"/>
              <a:buAutoNum type="arabicPeriod"/>
            </a:pP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If </a:t>
            </a:r>
            <a:r>
              <a:rPr lang="en-US" altLang="en-US" sz="2000" dirty="0">
                <a:latin typeface="Cambria" panose="02040503050406030204" pitchFamily="18" charset="0"/>
                <a:ea typeface="Cambria" panose="02040503050406030204" pitchFamily="18" charset="0"/>
              </a:rPr>
              <a:t>the reading symbol is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left parenthesis</a:t>
            </a:r>
            <a:r>
              <a:rPr lang="en-US" altLang="en-US" sz="2000" dirty="0">
                <a:latin typeface="Cambria" panose="02040503050406030204" pitchFamily="18" charset="0"/>
                <a:ea typeface="Cambria" panose="02040503050406030204" pitchFamily="18" charset="0"/>
              </a:rPr>
              <a:t> </a:t>
            </a:r>
            <a:r>
              <a:rPr lang="en-US" altLang="en-US" sz="2000" dirty="0">
                <a:latin typeface="Cambria" panose="02040503050406030204" pitchFamily="18" charset="0"/>
                <a:ea typeface="Cambria" panose="02040503050406030204" pitchFamily="18" charset="0"/>
                <a:cs typeface="Helvetica" panose="020B0604020202020204" pitchFamily="34" charset="0"/>
              </a:rPr>
              <a:t>'(',</a:t>
            </a:r>
            <a:r>
              <a:rPr lang="en-US" altLang="en-US" sz="2000" dirty="0">
                <a:latin typeface="Cambria" panose="02040503050406030204" pitchFamily="18" charset="0"/>
                <a:ea typeface="Cambria" panose="02040503050406030204" pitchFamily="18" charset="0"/>
              </a:rPr>
              <a:t> then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Push it on to the Stack.</a:t>
            </a:r>
            <a:endParaRPr lang="en-US" altLang="en-US" sz="2000" dirty="0">
              <a:latin typeface="Cambria" panose="02040503050406030204" pitchFamily="18" charset="0"/>
              <a:ea typeface="Cambria" panose="02040503050406030204" pitchFamily="18" charset="0"/>
            </a:endParaRPr>
          </a:p>
          <a:p>
            <a:pPr algn="just" eaLnBrk="1">
              <a:spcBef>
                <a:spcPts val="1800"/>
              </a:spcBef>
              <a:buFont typeface="+mj-lt"/>
              <a:buAutoNum type="arabicPeriod"/>
            </a:pP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If</a:t>
            </a:r>
            <a:r>
              <a:rPr lang="en-US" altLang="en-US" sz="2000" dirty="0">
                <a:latin typeface="Cambria" panose="02040503050406030204" pitchFamily="18" charset="0"/>
                <a:ea typeface="Cambria" panose="02040503050406030204" pitchFamily="18" charset="0"/>
              </a:rPr>
              <a:t> the reading symbol is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right parenthesis ')'</a:t>
            </a:r>
            <a:r>
              <a:rPr lang="en-US" altLang="en-US" sz="2000" dirty="0">
                <a:latin typeface="Cambria" panose="02040503050406030204" pitchFamily="18" charset="0"/>
                <a:ea typeface="Cambria" panose="02040503050406030204" pitchFamily="18" charset="0"/>
              </a:rPr>
              <a:t>, then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pop all the symbols from the  stack until a left </a:t>
            </a:r>
            <a:r>
              <a:rPr lang="en-US" altLang="en-US" sz="2000" dirty="0">
                <a:latin typeface="Cambria" panose="02040503050406030204" pitchFamily="18" charset="0"/>
                <a:ea typeface="Cambria" panose="02040503050406030204" pitchFamily="18" charset="0"/>
              </a:rPr>
              <a:t>parenthesis appears. Discard the left parenthesis and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add remaining  popped symbols</a:t>
            </a:r>
            <a:r>
              <a:rPr lang="en-US" altLang="en-US" sz="2000" dirty="0">
                <a:latin typeface="Cambria" panose="02040503050406030204" pitchFamily="18" charset="0"/>
                <a:ea typeface="Cambria" panose="02040503050406030204" pitchFamily="18" charset="0"/>
              </a:rPr>
              <a:t> to the postfix expression in the order in which they are popped.</a:t>
            </a:r>
          </a:p>
          <a:p>
            <a:pPr algn="just" eaLnBrk="1">
              <a:spcBef>
                <a:spcPts val="1800"/>
              </a:spcBef>
              <a:buFont typeface="+mj-lt"/>
              <a:buAutoNum type="arabicPeriod"/>
            </a:pP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If </a:t>
            </a:r>
            <a:r>
              <a:rPr lang="en-US" altLang="en-US" sz="2000" dirty="0">
                <a:latin typeface="Cambria" panose="02040503050406030204" pitchFamily="18" charset="0"/>
                <a:ea typeface="Cambria" panose="02040503050406030204" pitchFamily="18" charset="0"/>
              </a:rPr>
              <a:t>the reading symbol is an operator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 , - , * , / etc.,)</a:t>
            </a:r>
            <a:r>
              <a:rPr lang="en-US" altLang="en-US" sz="2000" dirty="0">
                <a:latin typeface="Cambria" panose="02040503050406030204" pitchFamily="18" charset="0"/>
                <a:ea typeface="Cambria" panose="02040503050406030204" pitchFamily="18" charset="0"/>
              </a:rPr>
              <a:t>, then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Check, if the operator on the top of the stack has higher or equal precedence than the one being read, pop the operator and add it to the postfix expression. Repeat the process until a lower precedence operator appears at the top of the stack.  Then push the current operator onto the stack.</a:t>
            </a:r>
            <a:endParaRPr lang="en-US" alt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94154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br>
              <a:rPr lang="en-IN" altLang="en-US" dirty="0"/>
            </a:br>
            <a:r>
              <a:rPr lang="en-US" altLang="en-US" sz="3200" dirty="0"/>
              <a:t>Infix to Postfix</a:t>
            </a:r>
            <a:endParaRPr lang="en-IN" sz="3200" dirty="0"/>
          </a:p>
        </p:txBody>
      </p:sp>
      <p:sp>
        <p:nvSpPr>
          <p:cNvPr id="3" name="Content Placeholder 2"/>
          <p:cNvSpPr>
            <a:spLocks noGrp="1"/>
          </p:cNvSpPr>
          <p:nvPr>
            <p:ph idx="1"/>
          </p:nvPr>
        </p:nvSpPr>
        <p:spPr>
          <a:xfrm>
            <a:off x="2057400" y="1524001"/>
            <a:ext cx="7886700" cy="5114925"/>
          </a:xfrm>
        </p:spPr>
        <p:txBody>
          <a:bodyPr/>
          <a:lstStyle/>
          <a:p>
            <a:pPr marL="0" indent="0">
              <a:buNone/>
            </a:pPr>
            <a:r>
              <a:rPr lang="en-US" altLang="en-US" sz="2400" dirty="0">
                <a:latin typeface="+mj-lt"/>
                <a:ea typeface="Helvetica" panose="020B0604020202020204" pitchFamily="34" charset="0"/>
                <a:cs typeface="Helvetica" panose="020B0604020202020204" pitchFamily="34" charset="0"/>
                <a:sym typeface="Helvetica" panose="020B0604020202020204" pitchFamily="34" charset="0"/>
              </a:rPr>
              <a:t>  Infix Expression= </a:t>
            </a:r>
            <a:r>
              <a:rPr lang="en-US" altLang="en-US" sz="2400" b="1" dirty="0">
                <a:latin typeface="+mj-lt"/>
                <a:ea typeface="Helvetica" panose="020B0604020202020204" pitchFamily="34" charset="0"/>
                <a:cs typeface="Helvetica" panose="020B0604020202020204" pitchFamily="34" charset="0"/>
                <a:sym typeface="Helvetica" panose="020B0604020202020204" pitchFamily="34" charset="0"/>
              </a:rPr>
              <a:t>A*B+C</a:t>
            </a:r>
          </a:p>
          <a:p>
            <a:pPr marL="0" indent="0">
              <a:buNone/>
            </a:pPr>
            <a:endParaRPr lang="en-IN" dirty="0"/>
          </a:p>
        </p:txBody>
      </p:sp>
      <p:sp>
        <p:nvSpPr>
          <p:cNvPr id="4" name="Slide Number Placeholder 3"/>
          <p:cNvSpPr>
            <a:spLocks noGrp="1"/>
          </p:cNvSpPr>
          <p:nvPr>
            <p:ph type="sldNum" sz="quarter" idx="10"/>
          </p:nvPr>
        </p:nvSpPr>
        <p:spPr/>
        <p:txBody>
          <a:bodyPr/>
          <a:lstStyle/>
          <a:p>
            <a:pPr>
              <a:defRPr/>
            </a:pPr>
            <a:fld id="{0314B9FC-F7FA-4A5F-A68B-9084E75933A3}" type="slidenum">
              <a:rPr lang="en-US" altLang="en-US">
                <a:solidFill>
                  <a:srgbClr val="000000"/>
                </a:solidFill>
              </a:rPr>
              <a:pPr>
                <a:defRPr/>
              </a:pPr>
              <a:t>16</a:t>
            </a:fld>
            <a:endParaRPr lang="en-US" altLang="en-US" dirty="0">
              <a:solidFill>
                <a:srgbClr val="000000"/>
              </a:solidFill>
            </a:endParaRPr>
          </a:p>
        </p:txBody>
      </p:sp>
      <p:pic>
        <p:nvPicPr>
          <p:cNvPr id="8" name="Picture 7"/>
          <p:cNvPicPr>
            <a:picLocks noChangeAspect="1"/>
          </p:cNvPicPr>
          <p:nvPr/>
        </p:nvPicPr>
        <p:blipFill>
          <a:blip r:embed="rId2"/>
          <a:stretch>
            <a:fillRect/>
          </a:stretch>
        </p:blipFill>
        <p:spPr>
          <a:xfrm>
            <a:off x="2286001" y="1981201"/>
            <a:ext cx="6119897" cy="4495273"/>
          </a:xfrm>
          <a:prstGeom prst="rect">
            <a:avLst/>
          </a:prstGeom>
        </p:spPr>
      </p:pic>
    </p:spTree>
    <p:extLst>
      <p:ext uri="{BB962C8B-B14F-4D97-AF65-F5344CB8AC3E}">
        <p14:creationId xmlns:p14="http://schemas.microsoft.com/office/powerpoint/2010/main" val="23181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Postfix Notation</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17</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295400" y="1828800"/>
            <a:ext cx="10363200" cy="4433889"/>
          </a:xfrm>
          <a:prstGeom prst="rect">
            <a:avLst/>
          </a:prstGeom>
        </p:spPr>
      </p:pic>
    </p:spTree>
    <p:extLst>
      <p:ext uri="{BB962C8B-B14F-4D97-AF65-F5344CB8AC3E}">
        <p14:creationId xmlns:p14="http://schemas.microsoft.com/office/powerpoint/2010/main" val="324622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Syntax Tree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18</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7" name="Picture 6"/>
          <p:cNvPicPr>
            <a:picLocks noChangeAspect="1"/>
          </p:cNvPicPr>
          <p:nvPr/>
        </p:nvPicPr>
        <p:blipFill>
          <a:blip r:embed="rId2"/>
          <a:stretch>
            <a:fillRect/>
          </a:stretch>
        </p:blipFill>
        <p:spPr>
          <a:xfrm>
            <a:off x="990600" y="1695450"/>
            <a:ext cx="10820400" cy="2476500"/>
          </a:xfrm>
          <a:prstGeom prst="rect">
            <a:avLst/>
          </a:prstGeom>
        </p:spPr>
      </p:pic>
      <p:pic>
        <p:nvPicPr>
          <p:cNvPr id="8" name="Picture 7"/>
          <p:cNvPicPr>
            <a:picLocks noChangeAspect="1"/>
          </p:cNvPicPr>
          <p:nvPr/>
        </p:nvPicPr>
        <p:blipFill>
          <a:blip r:embed="rId3"/>
          <a:stretch>
            <a:fillRect/>
          </a:stretch>
        </p:blipFill>
        <p:spPr>
          <a:xfrm>
            <a:off x="3879273" y="4171950"/>
            <a:ext cx="4191000" cy="2247900"/>
          </a:xfrm>
          <a:prstGeom prst="rect">
            <a:avLst/>
          </a:prstGeom>
        </p:spPr>
      </p:pic>
    </p:spTree>
    <p:extLst>
      <p:ext uri="{BB962C8B-B14F-4D97-AF65-F5344CB8AC3E}">
        <p14:creationId xmlns:p14="http://schemas.microsoft.com/office/powerpoint/2010/main" val="1070737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Syntax Tree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19</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990600" y="1690688"/>
            <a:ext cx="10591800" cy="4665662"/>
          </a:xfrm>
          <a:prstGeom prst="rect">
            <a:avLst/>
          </a:prstGeom>
        </p:spPr>
      </p:pic>
    </p:spTree>
    <p:extLst>
      <p:ext uri="{BB962C8B-B14F-4D97-AF65-F5344CB8AC3E}">
        <p14:creationId xmlns:p14="http://schemas.microsoft.com/office/powerpoint/2010/main" val="3453668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33488"/>
          </a:xfrm>
        </p:spPr>
        <p:txBody>
          <a:bodyPr>
            <a:normAutofit fontScale="90000"/>
          </a:bodyPr>
          <a:lstStyle/>
          <a:p>
            <a:pPr algn="ctr"/>
            <a:br>
              <a:rPr lang="en-IN" dirty="0"/>
            </a:br>
            <a:r>
              <a:rPr lang="en-US" b="1" dirty="0"/>
              <a:t>Recommended Reading</a:t>
            </a:r>
            <a:r>
              <a:rPr lang="en-US" dirty="0"/>
              <a:t>​</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a:t>
            </a:fld>
            <a:endParaRPr lang="en-US" altLang="en-US" dirty="0"/>
          </a:p>
        </p:txBody>
      </p:sp>
      <p:sp>
        <p:nvSpPr>
          <p:cNvPr id="6" name="Rectangle 5"/>
          <p:cNvSpPr/>
          <p:nvPr/>
        </p:nvSpPr>
        <p:spPr>
          <a:xfrm>
            <a:off x="228600" y="1523999"/>
            <a:ext cx="11734800" cy="5197475"/>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r>
              <a:rPr lang="en-US" sz="2800" b="1" dirty="0">
                <a:latin typeface="Cambria" panose="02040503050406030204" pitchFamily="18" charset="0"/>
                <a:ea typeface="Cambria" panose="02040503050406030204" pitchFamily="18" charset="0"/>
              </a:rPr>
              <a:t>Textbooks: </a:t>
            </a:r>
            <a:r>
              <a:rPr lang="en-US" sz="2800" dirty="0">
                <a:latin typeface="Cambria" panose="02040503050406030204" pitchFamily="18" charset="0"/>
                <a:ea typeface="Cambria" panose="02040503050406030204" pitchFamily="18" charset="0"/>
              </a:rPr>
              <a:t>​</a:t>
            </a:r>
          </a:p>
          <a:p>
            <a:pPr marL="342900" indent="-342900">
              <a:buFont typeface="Arial" panose="020B0604020202020204" pitchFamily="34" charset="0"/>
              <a:buChar char="•"/>
            </a:pPr>
            <a:r>
              <a:rPr lang="en-US" sz="2400" dirty="0">
                <a:latin typeface="Cambria" panose="02040503050406030204" pitchFamily="18" charset="0"/>
                <a:ea typeface="Cambria" panose="02040503050406030204" pitchFamily="18" charset="0"/>
              </a:rPr>
              <a:t>Alfred V. </a:t>
            </a:r>
            <a:r>
              <a:rPr lang="en-US" sz="2400" dirty="0" err="1">
                <a:latin typeface="Cambria" panose="02040503050406030204" pitchFamily="18" charset="0"/>
                <a:ea typeface="Cambria" panose="02040503050406030204" pitchFamily="18" charset="0"/>
              </a:rPr>
              <a:t>Aho</a:t>
            </a:r>
            <a:r>
              <a:rPr lang="en-US" sz="2400" dirty="0">
                <a:latin typeface="Cambria" panose="02040503050406030204" pitchFamily="18" charset="0"/>
                <a:ea typeface="Cambria" panose="02040503050406030204" pitchFamily="18" charset="0"/>
              </a:rPr>
              <a:t>, Monica S. Lam, Ravi </a:t>
            </a:r>
            <a:r>
              <a:rPr lang="en-US" sz="2400" dirty="0" err="1">
                <a:latin typeface="Cambria" panose="02040503050406030204" pitchFamily="18" charset="0"/>
                <a:ea typeface="Cambria" panose="02040503050406030204" pitchFamily="18" charset="0"/>
              </a:rPr>
              <a:t>Sethi</a:t>
            </a:r>
            <a:r>
              <a:rPr lang="en-US" sz="2400" dirty="0">
                <a:latin typeface="Cambria" panose="02040503050406030204" pitchFamily="18" charset="0"/>
                <a:ea typeface="Cambria" panose="02040503050406030204" pitchFamily="18" charset="0"/>
              </a:rPr>
              <a:t>, Jeffrey D. Ullman, “Compilers: Principles Techniques and Tool”, Second Edition, Pearson Publication, 2007.​</a:t>
            </a:r>
          </a:p>
          <a:p>
            <a:r>
              <a:rPr lang="en-US" sz="2800" dirty="0"/>
              <a:t>​</a:t>
            </a:r>
          </a:p>
          <a:p>
            <a:pPr marL="342900" indent="-342900">
              <a:buFont typeface="Arial" panose="020B0604020202020204" pitchFamily="34" charset="0"/>
              <a:buChar char="•"/>
            </a:pPr>
            <a:r>
              <a:rPr lang="en-US" sz="2400" dirty="0">
                <a:latin typeface="Cambria" panose="02040503050406030204" pitchFamily="18" charset="0"/>
                <a:ea typeface="Cambria" panose="02040503050406030204" pitchFamily="18" charset="0"/>
              </a:rPr>
              <a:t>A.A </a:t>
            </a:r>
            <a:r>
              <a:rPr lang="en-US" sz="2400" dirty="0" err="1">
                <a:latin typeface="Cambria" panose="02040503050406030204" pitchFamily="18" charset="0"/>
                <a:ea typeface="Cambria" panose="02040503050406030204" pitchFamily="18" charset="0"/>
              </a:rPr>
              <a:t>Putambekar</a:t>
            </a:r>
            <a:r>
              <a:rPr lang="en-US" sz="2400" dirty="0">
                <a:latin typeface="Cambria" panose="02040503050406030204" pitchFamily="18" charset="0"/>
                <a:ea typeface="Cambria" panose="02040503050406030204" pitchFamily="18" charset="0"/>
              </a:rPr>
              <a:t>, “Compiler Construction”, Technical Publications, 2009.</a:t>
            </a:r>
            <a:r>
              <a:rPr lang="en-US" sz="2800" dirty="0"/>
              <a:t> ​</a:t>
            </a:r>
          </a:p>
          <a:p>
            <a:r>
              <a:rPr lang="en-US" sz="2800" dirty="0"/>
              <a:t>​</a:t>
            </a:r>
          </a:p>
          <a:p>
            <a:r>
              <a:rPr lang="en-US" sz="2800" b="1" dirty="0">
                <a:latin typeface="Cambria" panose="02040503050406030204" pitchFamily="18" charset="0"/>
                <a:ea typeface="Cambria" panose="02040503050406030204" pitchFamily="18" charset="0"/>
              </a:rPr>
              <a:t>Reference Book: </a:t>
            </a:r>
            <a:r>
              <a:rPr lang="en-US" sz="2800" dirty="0">
                <a:latin typeface="Cambria" panose="02040503050406030204" pitchFamily="18" charset="0"/>
                <a:ea typeface="Cambria" panose="02040503050406030204" pitchFamily="18" charset="0"/>
              </a:rPr>
              <a:t>​</a:t>
            </a:r>
          </a:p>
          <a:p>
            <a:pPr marL="457200" indent="-457200">
              <a:buFont typeface="Arial" panose="020B0604020202020204" pitchFamily="34" charset="0"/>
              <a:buChar char="•"/>
            </a:pPr>
            <a:r>
              <a:rPr lang="en-US" sz="2400" dirty="0">
                <a:latin typeface="Cambria" panose="02040503050406030204" pitchFamily="18" charset="0"/>
                <a:ea typeface="Cambria" panose="02040503050406030204" pitchFamily="18" charset="0"/>
              </a:rPr>
              <a:t>Des Watson, A Practical Approach to Compiler Construction, First  Edition, Springer, 2017​</a:t>
            </a:r>
          </a:p>
        </p:txBody>
      </p:sp>
    </p:spTree>
    <p:extLst>
      <p:ext uri="{BB962C8B-B14F-4D97-AF65-F5344CB8AC3E}">
        <p14:creationId xmlns:p14="http://schemas.microsoft.com/office/powerpoint/2010/main" val="3080491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Syntax Tree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20</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1219200" y="1690688"/>
            <a:ext cx="10439400" cy="4846638"/>
          </a:xfrm>
          <a:prstGeom prst="rect">
            <a:avLst/>
          </a:prstGeom>
        </p:spPr>
      </p:pic>
    </p:spTree>
    <p:extLst>
      <p:ext uri="{BB962C8B-B14F-4D97-AF65-F5344CB8AC3E}">
        <p14:creationId xmlns:p14="http://schemas.microsoft.com/office/powerpoint/2010/main" val="1374877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Directed Acyclic Graph(DAG)</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21</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7" name="Picture 6"/>
          <p:cNvPicPr>
            <a:picLocks noChangeAspect="1"/>
          </p:cNvPicPr>
          <p:nvPr/>
        </p:nvPicPr>
        <p:blipFill>
          <a:blip r:embed="rId2"/>
          <a:stretch>
            <a:fillRect/>
          </a:stretch>
        </p:blipFill>
        <p:spPr>
          <a:xfrm>
            <a:off x="990600" y="1690689"/>
            <a:ext cx="10744200" cy="4665661"/>
          </a:xfrm>
          <a:prstGeom prst="rect">
            <a:avLst/>
          </a:prstGeom>
        </p:spPr>
      </p:pic>
    </p:spTree>
    <p:extLst>
      <p:ext uri="{BB962C8B-B14F-4D97-AF65-F5344CB8AC3E}">
        <p14:creationId xmlns:p14="http://schemas.microsoft.com/office/powerpoint/2010/main" val="243088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Directed Acyclic Graph(DAG)</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22</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066800" y="1676832"/>
            <a:ext cx="10668000" cy="3580967"/>
          </a:xfrm>
          <a:prstGeom prst="rect">
            <a:avLst/>
          </a:prstGeom>
        </p:spPr>
      </p:pic>
      <p:pic>
        <p:nvPicPr>
          <p:cNvPr id="5" name="Picture 4"/>
          <p:cNvPicPr>
            <a:picLocks noChangeAspect="1"/>
          </p:cNvPicPr>
          <p:nvPr/>
        </p:nvPicPr>
        <p:blipFill>
          <a:blip r:embed="rId3"/>
          <a:stretch>
            <a:fillRect/>
          </a:stretch>
        </p:blipFill>
        <p:spPr>
          <a:xfrm>
            <a:off x="1066800" y="5256212"/>
            <a:ext cx="10668000" cy="1038225"/>
          </a:xfrm>
          <a:prstGeom prst="rect">
            <a:avLst/>
          </a:prstGeom>
        </p:spPr>
      </p:pic>
    </p:spTree>
    <p:extLst>
      <p:ext uri="{BB962C8B-B14F-4D97-AF65-F5344CB8AC3E}">
        <p14:creationId xmlns:p14="http://schemas.microsoft.com/office/powerpoint/2010/main" val="529940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US" altLang="en-US" sz="3600" dirty="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23</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838201" y="1600201"/>
            <a:ext cx="11055926" cy="4937126"/>
          </a:xfrm>
          <a:prstGeom prst="rect">
            <a:avLst/>
          </a:prstGeom>
        </p:spPr>
      </p:pic>
    </p:spTree>
    <p:extLst>
      <p:ext uri="{BB962C8B-B14F-4D97-AF65-F5344CB8AC3E}">
        <p14:creationId xmlns:p14="http://schemas.microsoft.com/office/powerpoint/2010/main" val="2292037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US" altLang="en-US" sz="3600" dirty="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24</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990600" y="1771940"/>
            <a:ext cx="10668000" cy="4584410"/>
          </a:xfrm>
          <a:prstGeom prst="rect">
            <a:avLst/>
          </a:prstGeom>
        </p:spPr>
      </p:pic>
    </p:spTree>
    <p:extLst>
      <p:ext uri="{BB962C8B-B14F-4D97-AF65-F5344CB8AC3E}">
        <p14:creationId xmlns:p14="http://schemas.microsoft.com/office/powerpoint/2010/main" val="33759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US" altLang="en-US" sz="3600" dirty="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25</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990600" y="1752600"/>
            <a:ext cx="10820400" cy="4784726"/>
          </a:xfrm>
          <a:prstGeom prst="rect">
            <a:avLst/>
          </a:prstGeom>
        </p:spPr>
      </p:pic>
    </p:spTree>
    <p:extLst>
      <p:ext uri="{BB962C8B-B14F-4D97-AF65-F5344CB8AC3E}">
        <p14:creationId xmlns:p14="http://schemas.microsoft.com/office/powerpoint/2010/main" val="2315163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US" altLang="en-US" sz="3600" dirty="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26</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990600" y="1600200"/>
            <a:ext cx="10744199" cy="4937126"/>
          </a:xfrm>
          <a:prstGeom prst="rect">
            <a:avLst/>
          </a:prstGeom>
        </p:spPr>
      </p:pic>
    </p:spTree>
    <p:extLst>
      <p:ext uri="{BB962C8B-B14F-4D97-AF65-F5344CB8AC3E}">
        <p14:creationId xmlns:p14="http://schemas.microsoft.com/office/powerpoint/2010/main" val="3967714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US" altLang="en-US" sz="3600" dirty="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27</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879763" y="1492249"/>
            <a:ext cx="10972800" cy="2393952"/>
          </a:xfrm>
          <a:prstGeom prst="rect">
            <a:avLst/>
          </a:prstGeom>
        </p:spPr>
      </p:pic>
      <p:pic>
        <p:nvPicPr>
          <p:cNvPr id="7" name="Picture 6"/>
          <p:cNvPicPr>
            <a:picLocks noChangeAspect="1"/>
          </p:cNvPicPr>
          <p:nvPr/>
        </p:nvPicPr>
        <p:blipFill>
          <a:blip r:embed="rId3"/>
          <a:stretch>
            <a:fillRect/>
          </a:stretch>
        </p:blipFill>
        <p:spPr>
          <a:xfrm>
            <a:off x="879764" y="3894139"/>
            <a:ext cx="10972800" cy="2524125"/>
          </a:xfrm>
          <a:prstGeom prst="rect">
            <a:avLst/>
          </a:prstGeom>
        </p:spPr>
      </p:pic>
    </p:spTree>
    <p:extLst>
      <p:ext uri="{BB962C8B-B14F-4D97-AF65-F5344CB8AC3E}">
        <p14:creationId xmlns:p14="http://schemas.microsoft.com/office/powerpoint/2010/main" val="2410269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US" altLang="en-US" sz="3600" dirty="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28</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990600" y="1416052"/>
            <a:ext cx="10668000" cy="4940298"/>
          </a:xfrm>
          <a:prstGeom prst="rect">
            <a:avLst/>
          </a:prstGeom>
        </p:spPr>
      </p:pic>
    </p:spTree>
    <p:extLst>
      <p:ext uri="{BB962C8B-B14F-4D97-AF65-F5344CB8AC3E}">
        <p14:creationId xmlns:p14="http://schemas.microsoft.com/office/powerpoint/2010/main" val="1343348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IN" dirty="0"/>
              <a:t>Implementation of </a:t>
            </a:r>
            <a:r>
              <a:rPr lang="en-US" altLang="en-US" sz="3600" dirty="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29</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990600" y="1524000"/>
            <a:ext cx="10744200" cy="4832350"/>
          </a:xfrm>
          <a:prstGeom prst="rect">
            <a:avLst/>
          </a:prstGeom>
        </p:spPr>
      </p:pic>
    </p:spTree>
    <p:extLst>
      <p:ext uri="{BB962C8B-B14F-4D97-AF65-F5344CB8AC3E}">
        <p14:creationId xmlns:p14="http://schemas.microsoft.com/office/powerpoint/2010/main" val="3951639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11125200" cy="1233488"/>
          </a:xfrm>
        </p:spPr>
        <p:txBody>
          <a:bodyPr>
            <a:normAutofit fontScale="90000"/>
          </a:bodyPr>
          <a:lstStyle/>
          <a:p>
            <a:br>
              <a:rPr lang="en-IN" dirty="0"/>
            </a:br>
            <a:r>
              <a:rPr lang="en-US" sz="4000" b="1" dirty="0">
                <a:latin typeface="Cambria" panose="02040503050406030204" pitchFamily="18" charset="0"/>
                <a:ea typeface="Cambria" panose="02040503050406030204" pitchFamily="18" charset="0"/>
              </a:rPr>
              <a:t>Module Assessment</a:t>
            </a:r>
            <a:r>
              <a:rPr lang="en-US" sz="4000" dirty="0">
                <a:latin typeface="Cambria" panose="02040503050406030204" pitchFamily="18" charset="0"/>
                <a:ea typeface="Cambria" panose="02040503050406030204" pitchFamily="18" charset="0"/>
              </a:rPr>
              <a:t>​</a:t>
            </a:r>
            <a:endParaRPr lang="en-IN" sz="40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a:t>
            </a:fld>
            <a:endParaRPr lang="en-US" altLang="en-US" dirty="0"/>
          </a:p>
        </p:txBody>
      </p:sp>
      <p:sp>
        <p:nvSpPr>
          <p:cNvPr id="6" name="Rectangle 5"/>
          <p:cNvSpPr/>
          <p:nvPr/>
        </p:nvSpPr>
        <p:spPr>
          <a:xfrm>
            <a:off x="228600" y="1523999"/>
            <a:ext cx="11734800" cy="5197475"/>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800" dirty="0"/>
              <a:t>Quiz (Conceptual and Numerical Based)</a:t>
            </a:r>
          </a:p>
          <a:p>
            <a:r>
              <a:rPr lang="en-US" sz="2800" dirty="0"/>
              <a:t>​</a:t>
            </a:r>
          </a:p>
          <a:p>
            <a:pPr marL="342900" indent="-342900">
              <a:buFont typeface="Arial" panose="020B0604020202020204" pitchFamily="34" charset="0"/>
              <a:buChar char="•"/>
            </a:pPr>
            <a:r>
              <a:rPr lang="en-US" sz="2800" dirty="0"/>
              <a:t>Assignment</a:t>
            </a:r>
          </a:p>
        </p:txBody>
      </p:sp>
    </p:spTree>
    <p:extLst>
      <p:ext uri="{BB962C8B-B14F-4D97-AF65-F5344CB8AC3E}">
        <p14:creationId xmlns:p14="http://schemas.microsoft.com/office/powerpoint/2010/main" val="2852799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IN" dirty="0"/>
              <a:t>Implementation of </a:t>
            </a:r>
            <a:r>
              <a:rPr lang="en-US" altLang="en-US" sz="3600" dirty="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30</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838200" y="1416052"/>
            <a:ext cx="10972800" cy="512127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794320" y="2739960"/>
              <a:ext cx="6673320" cy="1969920"/>
            </p14:xfrm>
          </p:contentPart>
        </mc:Choice>
        <mc:Fallback xmlns="">
          <p:pic>
            <p:nvPicPr>
              <p:cNvPr id="3" name="Ink 2"/>
              <p:cNvPicPr/>
              <p:nvPr/>
            </p:nvPicPr>
            <p:blipFill>
              <a:blip r:embed="rId4"/>
              <a:stretch>
                <a:fillRect/>
              </a:stretch>
            </p:blipFill>
            <p:spPr>
              <a:xfrm>
                <a:off x="1102320" y="1553760"/>
                <a:ext cx="10846080" cy="4593960"/>
              </a:xfrm>
              <a:prstGeom prst="rect">
                <a:avLst/>
              </a:prstGeom>
            </p:spPr>
          </p:pic>
        </mc:Fallback>
      </mc:AlternateContent>
    </p:spTree>
    <p:extLst>
      <p:ext uri="{BB962C8B-B14F-4D97-AF65-F5344CB8AC3E}">
        <p14:creationId xmlns:p14="http://schemas.microsoft.com/office/powerpoint/2010/main" val="289852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IN" dirty="0"/>
              <a:t>Implementation of </a:t>
            </a:r>
            <a:r>
              <a:rPr lang="en-US" altLang="en-US" sz="3600" dirty="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31</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838200" y="1416052"/>
            <a:ext cx="10972800" cy="5121274"/>
          </a:xfrm>
          <a:prstGeom prst="rect">
            <a:avLst/>
          </a:prstGeom>
        </p:spPr>
      </p:pic>
    </p:spTree>
    <p:extLst>
      <p:ext uri="{BB962C8B-B14F-4D97-AF65-F5344CB8AC3E}">
        <p14:creationId xmlns:p14="http://schemas.microsoft.com/office/powerpoint/2010/main" val="3071051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IN" dirty="0"/>
              <a:t>Quadruple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32</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468582" y="1464399"/>
            <a:ext cx="7620000" cy="2994023"/>
          </a:xfrm>
          <a:prstGeom prst="rect">
            <a:avLst/>
          </a:prstGeom>
        </p:spPr>
      </p:pic>
      <p:pic>
        <p:nvPicPr>
          <p:cNvPr id="7" name="Picture 6"/>
          <p:cNvPicPr>
            <a:picLocks noChangeAspect="1"/>
          </p:cNvPicPr>
          <p:nvPr/>
        </p:nvPicPr>
        <p:blipFill>
          <a:blip r:embed="rId3"/>
          <a:stretch>
            <a:fillRect/>
          </a:stretch>
        </p:blipFill>
        <p:spPr>
          <a:xfrm>
            <a:off x="1447800" y="4403003"/>
            <a:ext cx="7620000" cy="19050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743200" y="2630880"/>
              <a:ext cx="360" cy="360"/>
            </p14:xfrm>
          </p:contentPart>
        </mc:Choice>
        <mc:Fallback xmlns="">
          <p:pic>
            <p:nvPicPr>
              <p:cNvPr id="5" name="Ink 4"/>
              <p:cNvPicPr/>
              <p:nvPr/>
            </p:nvPicPr>
            <p:blipFill>
              <a:blip r:embed="rId5"/>
              <a:stretch>
                <a:fillRect/>
              </a:stretch>
            </p:blipFill>
            <p:spPr>
              <a:xfrm>
                <a:off x="2024640" y="1060200"/>
                <a:ext cx="9977400" cy="516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3089520" y="1894680"/>
              <a:ext cx="3655080" cy="1268280"/>
            </p14:xfrm>
          </p:contentPart>
        </mc:Choice>
        <mc:Fallback xmlns="">
          <p:pic>
            <p:nvPicPr>
              <p:cNvPr id="8" name="Ink 7"/>
              <p:cNvPicPr/>
              <p:nvPr/>
            </p:nvPicPr>
            <p:blipFill>
              <a:blip r:embed="rId7"/>
              <a:stretch>
                <a:fillRect/>
              </a:stretch>
            </p:blipFill>
            <p:spPr>
              <a:xfrm>
                <a:off x="3083400" y="1891440"/>
                <a:ext cx="3666600" cy="127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6011280" y="3435120"/>
              <a:ext cx="2714400" cy="1947960"/>
            </p14:xfrm>
          </p:contentPart>
        </mc:Choice>
        <mc:Fallback xmlns="">
          <p:pic>
            <p:nvPicPr>
              <p:cNvPr id="9" name="Ink 8"/>
              <p:cNvPicPr/>
              <p:nvPr/>
            </p:nvPicPr>
            <p:blipFill>
              <a:blip r:embed="rId9"/>
              <a:stretch>
                <a:fillRect/>
              </a:stretch>
            </p:blipFill>
            <p:spPr>
              <a:xfrm>
                <a:off x="6005520" y="3430080"/>
                <a:ext cx="2725200" cy="196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2812680" y="3346560"/>
              <a:ext cx="360" cy="360"/>
            </p14:xfrm>
          </p:contentPart>
        </mc:Choice>
        <mc:Fallback xmlns="">
          <p:pic>
            <p:nvPicPr>
              <p:cNvPr id="10" name="Ink 9"/>
              <p:cNvPicPr/>
              <p:nvPr/>
            </p:nvPicPr>
            <p:blipFill>
              <a:blip r:embed="rId11"/>
              <a:stretch>
                <a:fillRect/>
              </a:stretch>
            </p:blipFill>
            <p:spPr>
              <a:xfrm>
                <a:off x="2807640" y="3341520"/>
                <a:ext cx="1044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10553040" y="4785480"/>
              <a:ext cx="189720" cy="719640"/>
            </p14:xfrm>
          </p:contentPart>
        </mc:Choice>
        <mc:Fallback xmlns="">
          <p:pic>
            <p:nvPicPr>
              <p:cNvPr id="11" name="Ink 10"/>
              <p:cNvPicPr/>
              <p:nvPr/>
            </p:nvPicPr>
            <p:blipFill>
              <a:blip r:embed="rId13"/>
              <a:stretch>
                <a:fillRect/>
              </a:stretch>
            </p:blipFill>
            <p:spPr>
              <a:xfrm>
                <a:off x="10542960" y="4782960"/>
                <a:ext cx="202680" cy="732240"/>
              </a:xfrm>
              <a:prstGeom prst="rect">
                <a:avLst/>
              </a:prstGeom>
            </p:spPr>
          </p:pic>
        </mc:Fallback>
      </mc:AlternateContent>
    </p:spTree>
    <p:extLst>
      <p:ext uri="{BB962C8B-B14F-4D97-AF65-F5344CB8AC3E}">
        <p14:creationId xmlns:p14="http://schemas.microsoft.com/office/powerpoint/2010/main" val="2100210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IN" dirty="0"/>
              <a:t>Triples</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33</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1143000" y="1600200"/>
            <a:ext cx="9982200" cy="475615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6973560" y="5137200"/>
              <a:ext cx="73800" cy="53640"/>
            </p14:xfrm>
          </p:contentPart>
        </mc:Choice>
        <mc:Fallback xmlns="">
          <p:pic>
            <p:nvPicPr>
              <p:cNvPr id="7" name="Ink 6"/>
              <p:cNvPicPr/>
              <p:nvPr/>
            </p:nvPicPr>
            <p:blipFill>
              <a:blip r:embed="rId4"/>
              <a:stretch>
                <a:fillRect/>
              </a:stretch>
            </p:blipFill>
            <p:spPr>
              <a:xfrm>
                <a:off x="6966360" y="5133600"/>
                <a:ext cx="84600" cy="64440"/>
              </a:xfrm>
              <a:prstGeom prst="rect">
                <a:avLst/>
              </a:prstGeom>
            </p:spPr>
          </p:pic>
        </mc:Fallback>
      </mc:AlternateContent>
    </p:spTree>
    <p:extLst>
      <p:ext uri="{BB962C8B-B14F-4D97-AF65-F5344CB8AC3E}">
        <p14:creationId xmlns:p14="http://schemas.microsoft.com/office/powerpoint/2010/main" val="1081467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IN" dirty="0"/>
              <a:t>Triples</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34</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143000" y="1604963"/>
            <a:ext cx="9677400" cy="45624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914000" y="1726560"/>
              <a:ext cx="182520" cy="59040"/>
            </p14:xfrm>
          </p:contentPart>
        </mc:Choice>
        <mc:Fallback xmlns="">
          <p:pic>
            <p:nvPicPr>
              <p:cNvPr id="5" name="Ink 4"/>
              <p:cNvPicPr/>
              <p:nvPr/>
            </p:nvPicPr>
            <p:blipFill>
              <a:blip r:embed="rId4"/>
              <a:stretch>
                <a:fillRect/>
              </a:stretch>
            </p:blipFill>
            <p:spPr>
              <a:xfrm>
                <a:off x="1910880" y="1722600"/>
                <a:ext cx="7729920" cy="432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5959080" y="2229480"/>
              <a:ext cx="32760" cy="15120"/>
            </p14:xfrm>
          </p:contentPart>
        </mc:Choice>
        <mc:Fallback xmlns="">
          <p:pic>
            <p:nvPicPr>
              <p:cNvPr id="7" name="Ink 6"/>
              <p:cNvPicPr/>
              <p:nvPr/>
            </p:nvPicPr>
            <p:blipFill>
              <a:blip r:embed="rId6"/>
              <a:stretch>
                <a:fillRect/>
              </a:stretch>
            </p:blipFill>
            <p:spPr>
              <a:xfrm>
                <a:off x="5956560" y="2224080"/>
                <a:ext cx="42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2041920" y="4773960"/>
              <a:ext cx="568440" cy="1266840"/>
            </p14:xfrm>
          </p:contentPart>
        </mc:Choice>
        <mc:Fallback xmlns="">
          <p:pic>
            <p:nvPicPr>
              <p:cNvPr id="8" name="Ink 7"/>
              <p:cNvPicPr/>
              <p:nvPr/>
            </p:nvPicPr>
            <p:blipFill>
              <a:blip r:embed="rId8"/>
              <a:stretch>
                <a:fillRect/>
              </a:stretch>
            </p:blipFill>
            <p:spPr>
              <a:xfrm>
                <a:off x="2036520" y="4770720"/>
                <a:ext cx="578520" cy="1275840"/>
              </a:xfrm>
              <a:prstGeom prst="rect">
                <a:avLst/>
              </a:prstGeom>
            </p:spPr>
          </p:pic>
        </mc:Fallback>
      </mc:AlternateContent>
    </p:spTree>
    <p:extLst>
      <p:ext uri="{BB962C8B-B14F-4D97-AF65-F5344CB8AC3E}">
        <p14:creationId xmlns:p14="http://schemas.microsoft.com/office/powerpoint/2010/main" val="1676679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r>
              <a:rPr lang="en-IN" dirty="0"/>
              <a:t>Indirect Triples</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35</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1066800" y="1524000"/>
            <a:ext cx="10439400" cy="4832350"/>
          </a:xfrm>
          <a:prstGeom prst="rect">
            <a:avLst/>
          </a:prstGeom>
        </p:spPr>
      </p:pic>
    </p:spTree>
    <p:extLst>
      <p:ext uri="{BB962C8B-B14F-4D97-AF65-F5344CB8AC3E}">
        <p14:creationId xmlns:p14="http://schemas.microsoft.com/office/powerpoint/2010/main" val="532694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br>
              <a:rPr lang="en-IN" dirty="0"/>
            </a:b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36</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066800" y="1524000"/>
            <a:ext cx="10515600" cy="483235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605960" y="2606400"/>
              <a:ext cx="277920" cy="1701000"/>
            </p14:xfrm>
          </p:contentPart>
        </mc:Choice>
        <mc:Fallback xmlns="">
          <p:pic>
            <p:nvPicPr>
              <p:cNvPr id="7" name="Ink 6"/>
              <p:cNvPicPr/>
              <p:nvPr/>
            </p:nvPicPr>
            <p:blipFill>
              <a:blip r:embed="rId4"/>
              <a:stretch>
                <a:fillRect/>
              </a:stretch>
            </p:blipFill>
            <p:spPr>
              <a:xfrm>
                <a:off x="1603440" y="2599200"/>
                <a:ext cx="284040" cy="1710720"/>
              </a:xfrm>
              <a:prstGeom prst="rect">
                <a:avLst/>
              </a:prstGeom>
            </p:spPr>
          </p:pic>
        </mc:Fallback>
      </mc:AlternateContent>
    </p:spTree>
    <p:extLst>
      <p:ext uri="{BB962C8B-B14F-4D97-AF65-F5344CB8AC3E}">
        <p14:creationId xmlns:p14="http://schemas.microsoft.com/office/powerpoint/2010/main" val="3457663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37</a:t>
            </a:fld>
            <a:endParaRPr lang="en-US" altLang="en-US" dirty="0"/>
          </a:p>
        </p:txBody>
      </p:sp>
      <p:sp>
        <p:nvSpPr>
          <p:cNvPr id="6" name="Rectangle 5"/>
          <p:cNvSpPr/>
          <p:nvPr/>
        </p:nvSpPr>
        <p:spPr>
          <a:xfrm>
            <a:off x="838200" y="1143000"/>
            <a:ext cx="110559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7" name="Picture 6"/>
          <p:cNvPicPr>
            <a:picLocks noChangeAspect="1"/>
          </p:cNvPicPr>
          <p:nvPr/>
        </p:nvPicPr>
        <p:blipFill>
          <a:blip r:embed="rId2"/>
          <a:stretch>
            <a:fillRect/>
          </a:stretch>
        </p:blipFill>
        <p:spPr>
          <a:xfrm>
            <a:off x="865910" y="1086428"/>
            <a:ext cx="11055926" cy="3276600"/>
          </a:xfrm>
          <a:prstGeom prst="rect">
            <a:avLst/>
          </a:prstGeom>
        </p:spPr>
      </p:pic>
      <p:pic>
        <p:nvPicPr>
          <p:cNvPr id="8" name="Picture 7"/>
          <p:cNvPicPr>
            <a:picLocks noChangeAspect="1"/>
          </p:cNvPicPr>
          <p:nvPr/>
        </p:nvPicPr>
        <p:blipFill>
          <a:blip r:embed="rId3"/>
          <a:stretch>
            <a:fillRect/>
          </a:stretch>
        </p:blipFill>
        <p:spPr>
          <a:xfrm>
            <a:off x="865909" y="4256521"/>
            <a:ext cx="11055927" cy="2260023"/>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097240" y="4794120"/>
              <a:ext cx="360" cy="360"/>
            </p14:xfrm>
          </p:contentPart>
        </mc:Choice>
        <mc:Fallback xmlns="">
          <p:pic>
            <p:nvPicPr>
              <p:cNvPr id="2" name="Ink 1"/>
              <p:cNvPicPr/>
              <p:nvPr/>
            </p:nvPicPr>
            <p:blipFill>
              <a:blip r:embed="rId5"/>
              <a:stretch>
                <a:fillRect/>
              </a:stretch>
            </p:blipFill>
            <p:spPr>
              <a:xfrm>
                <a:off x="2401920" y="2435040"/>
                <a:ext cx="6714720" cy="408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543200" y="4838400"/>
              <a:ext cx="536040" cy="122760"/>
            </p14:xfrm>
          </p:contentPart>
        </mc:Choice>
        <mc:Fallback xmlns="">
          <p:pic>
            <p:nvPicPr>
              <p:cNvPr id="3" name="Ink 2"/>
              <p:cNvPicPr/>
              <p:nvPr/>
            </p:nvPicPr>
            <p:blipFill>
              <a:blip r:embed="rId7"/>
              <a:stretch>
                <a:fillRect/>
              </a:stretch>
            </p:blipFill>
            <p:spPr>
              <a:xfrm>
                <a:off x="4539240" y="4832640"/>
                <a:ext cx="5457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4488840" y="4890600"/>
              <a:ext cx="21960" cy="3240"/>
            </p14:xfrm>
          </p:contentPart>
        </mc:Choice>
        <mc:Fallback xmlns="">
          <p:pic>
            <p:nvPicPr>
              <p:cNvPr id="5" name="Ink 4"/>
              <p:cNvPicPr/>
              <p:nvPr/>
            </p:nvPicPr>
            <p:blipFill>
              <a:blip r:embed="rId9"/>
              <a:stretch>
                <a:fillRect/>
              </a:stretch>
            </p:blipFill>
            <p:spPr>
              <a:xfrm>
                <a:off x="4484160" y="4886640"/>
                <a:ext cx="3060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2738880" y="5624280"/>
              <a:ext cx="377280" cy="176040"/>
            </p14:xfrm>
          </p:contentPart>
        </mc:Choice>
        <mc:Fallback xmlns="">
          <p:pic>
            <p:nvPicPr>
              <p:cNvPr id="9" name="Ink 8"/>
              <p:cNvPicPr/>
              <p:nvPr/>
            </p:nvPicPr>
            <p:blipFill>
              <a:blip r:embed="rId11"/>
              <a:stretch>
                <a:fillRect/>
              </a:stretch>
            </p:blipFill>
            <p:spPr>
              <a:xfrm>
                <a:off x="2733120" y="5614560"/>
                <a:ext cx="386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p14:cNvContentPartPr/>
              <p14:nvPr/>
            </p14:nvContentPartPr>
            <p14:xfrm>
              <a:off x="4642560" y="5777280"/>
              <a:ext cx="34560" cy="253800"/>
            </p14:xfrm>
          </p:contentPart>
        </mc:Choice>
        <mc:Fallback xmlns="">
          <p:pic>
            <p:nvPicPr>
              <p:cNvPr id="10" name="Ink 9"/>
              <p:cNvPicPr/>
              <p:nvPr/>
            </p:nvPicPr>
            <p:blipFill>
              <a:blip r:embed="rId13"/>
              <a:stretch>
                <a:fillRect/>
              </a:stretch>
            </p:blipFill>
            <p:spPr>
              <a:xfrm>
                <a:off x="4637520" y="5772960"/>
                <a:ext cx="478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p14:cNvContentPartPr/>
              <p14:nvPr/>
            </p14:nvContentPartPr>
            <p14:xfrm>
              <a:off x="3772800" y="5805360"/>
              <a:ext cx="39240" cy="2160"/>
            </p14:xfrm>
          </p:contentPart>
        </mc:Choice>
        <mc:Fallback xmlns="">
          <p:pic>
            <p:nvPicPr>
              <p:cNvPr id="11" name="Ink 10"/>
              <p:cNvPicPr/>
              <p:nvPr/>
            </p:nvPicPr>
            <p:blipFill>
              <a:blip r:embed="rId15"/>
              <a:stretch>
                <a:fillRect/>
              </a:stretch>
            </p:blipFill>
            <p:spPr>
              <a:xfrm>
                <a:off x="3769560" y="5802120"/>
                <a:ext cx="45720" cy="8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p14:cNvContentPartPr/>
              <p14:nvPr/>
            </p14:nvContentPartPr>
            <p14:xfrm>
              <a:off x="3505680" y="6027840"/>
              <a:ext cx="360" cy="360"/>
            </p14:xfrm>
          </p:contentPart>
        </mc:Choice>
        <mc:Fallback xmlns="">
          <p:pic>
            <p:nvPicPr>
              <p:cNvPr id="12" name="Ink 11"/>
              <p:cNvPicPr/>
              <p:nvPr/>
            </p:nvPicPr>
            <p:blipFill>
              <a:blip r:embed="rId17"/>
              <a:stretch>
                <a:fillRect/>
              </a:stretch>
            </p:blipFill>
            <p:spPr>
              <a:xfrm>
                <a:off x="3501360" y="60235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p14:cNvContentPartPr/>
              <p14:nvPr/>
            </p14:nvContentPartPr>
            <p14:xfrm>
              <a:off x="5094000" y="6085080"/>
              <a:ext cx="46800" cy="11520"/>
            </p14:xfrm>
          </p:contentPart>
        </mc:Choice>
        <mc:Fallback xmlns="">
          <p:pic>
            <p:nvPicPr>
              <p:cNvPr id="13" name="Ink 12"/>
              <p:cNvPicPr/>
              <p:nvPr/>
            </p:nvPicPr>
            <p:blipFill>
              <a:blip r:embed="rId19"/>
              <a:stretch>
                <a:fillRect/>
              </a:stretch>
            </p:blipFill>
            <p:spPr>
              <a:xfrm>
                <a:off x="5090040" y="6081120"/>
                <a:ext cx="57600" cy="25920"/>
              </a:xfrm>
              <a:prstGeom prst="rect">
                <a:avLst/>
              </a:prstGeom>
            </p:spPr>
          </p:pic>
        </mc:Fallback>
      </mc:AlternateContent>
    </p:spTree>
    <p:extLst>
      <p:ext uri="{BB962C8B-B14F-4D97-AF65-F5344CB8AC3E}">
        <p14:creationId xmlns:p14="http://schemas.microsoft.com/office/powerpoint/2010/main" val="642098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38</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2"/>
          <a:stretch>
            <a:fillRect/>
          </a:stretch>
        </p:blipFill>
        <p:spPr>
          <a:xfrm>
            <a:off x="304800" y="972706"/>
            <a:ext cx="11589327" cy="3257550"/>
          </a:xfrm>
          <a:prstGeom prst="rect">
            <a:avLst/>
          </a:prstGeom>
        </p:spPr>
      </p:pic>
      <p:pic>
        <p:nvPicPr>
          <p:cNvPr id="3" name="Picture 2"/>
          <p:cNvPicPr>
            <a:picLocks noChangeAspect="1"/>
          </p:cNvPicPr>
          <p:nvPr/>
        </p:nvPicPr>
        <p:blipFill>
          <a:blip r:embed="rId3"/>
          <a:stretch>
            <a:fillRect/>
          </a:stretch>
        </p:blipFill>
        <p:spPr>
          <a:xfrm>
            <a:off x="304799" y="4223329"/>
            <a:ext cx="11589327" cy="229552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551760" y="1083240"/>
              <a:ext cx="1323000" cy="187560"/>
            </p14:xfrm>
          </p:contentPart>
        </mc:Choice>
        <mc:Fallback xmlns="">
          <p:pic>
            <p:nvPicPr>
              <p:cNvPr id="5" name="Ink 4"/>
              <p:cNvPicPr/>
              <p:nvPr/>
            </p:nvPicPr>
            <p:blipFill>
              <a:blip r:embed="rId5"/>
              <a:stretch>
                <a:fillRect/>
              </a:stretch>
            </p:blipFill>
            <p:spPr>
              <a:xfrm>
                <a:off x="1224720" y="661680"/>
                <a:ext cx="10013040" cy="5859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3117600" y="1875960"/>
              <a:ext cx="7632000" cy="3058920"/>
            </p14:xfrm>
          </p:contentPart>
        </mc:Choice>
        <mc:Fallback xmlns="">
          <p:pic>
            <p:nvPicPr>
              <p:cNvPr id="7" name="Ink 6"/>
              <p:cNvPicPr/>
              <p:nvPr/>
            </p:nvPicPr>
            <p:blipFill>
              <a:blip r:embed="rId7"/>
              <a:stretch>
                <a:fillRect/>
              </a:stretch>
            </p:blipFill>
            <p:spPr>
              <a:xfrm>
                <a:off x="3115080" y="1872720"/>
                <a:ext cx="7637760" cy="3067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3235680" y="1444680"/>
              <a:ext cx="5760" cy="18000"/>
            </p14:xfrm>
          </p:contentPart>
        </mc:Choice>
        <mc:Fallback xmlns="">
          <p:pic>
            <p:nvPicPr>
              <p:cNvPr id="8" name="Ink 7"/>
              <p:cNvPicPr/>
              <p:nvPr/>
            </p:nvPicPr>
            <p:blipFill>
              <a:blip r:embed="rId9"/>
              <a:stretch>
                <a:fillRect/>
              </a:stretch>
            </p:blipFill>
            <p:spPr>
              <a:xfrm>
                <a:off x="3229200" y="1438560"/>
                <a:ext cx="16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2817720" y="1483560"/>
              <a:ext cx="13320" cy="15480"/>
            </p14:xfrm>
          </p:contentPart>
        </mc:Choice>
        <mc:Fallback xmlns="">
          <p:pic>
            <p:nvPicPr>
              <p:cNvPr id="9" name="Ink 8"/>
              <p:cNvPicPr/>
              <p:nvPr/>
            </p:nvPicPr>
            <p:blipFill>
              <a:blip r:embed="rId11"/>
              <a:stretch>
                <a:fillRect/>
              </a:stretch>
            </p:blipFill>
            <p:spPr>
              <a:xfrm>
                <a:off x="2813040" y="1478520"/>
                <a:ext cx="223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p14:cNvContentPartPr/>
              <p14:nvPr/>
            </p14:nvContentPartPr>
            <p14:xfrm>
              <a:off x="7065720" y="4701240"/>
              <a:ext cx="12600" cy="8280"/>
            </p14:xfrm>
          </p:contentPart>
        </mc:Choice>
        <mc:Fallback xmlns="">
          <p:pic>
            <p:nvPicPr>
              <p:cNvPr id="10" name="Ink 9"/>
              <p:cNvPicPr/>
              <p:nvPr/>
            </p:nvPicPr>
            <p:blipFill>
              <a:blip r:embed="rId13"/>
              <a:stretch>
                <a:fillRect/>
              </a:stretch>
            </p:blipFill>
            <p:spPr>
              <a:xfrm>
                <a:off x="7062480" y="4696920"/>
                <a:ext cx="219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p14:cNvContentPartPr/>
              <p14:nvPr/>
            </p14:nvContentPartPr>
            <p14:xfrm>
              <a:off x="7536240" y="6204600"/>
              <a:ext cx="2520" cy="14040"/>
            </p14:xfrm>
          </p:contentPart>
        </mc:Choice>
        <mc:Fallback xmlns="">
          <p:pic>
            <p:nvPicPr>
              <p:cNvPr id="11" name="Ink 10"/>
              <p:cNvPicPr/>
              <p:nvPr/>
            </p:nvPicPr>
            <p:blipFill>
              <a:blip r:embed="rId15"/>
              <a:stretch>
                <a:fillRect/>
              </a:stretch>
            </p:blipFill>
            <p:spPr>
              <a:xfrm>
                <a:off x="7530120" y="6198480"/>
                <a:ext cx="13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p14:cNvContentPartPr/>
              <p14:nvPr/>
            </p14:nvContentPartPr>
            <p14:xfrm>
              <a:off x="1755720" y="5949000"/>
              <a:ext cx="838080" cy="566640"/>
            </p14:xfrm>
          </p:contentPart>
        </mc:Choice>
        <mc:Fallback xmlns="">
          <p:pic>
            <p:nvPicPr>
              <p:cNvPr id="12" name="Ink 11"/>
              <p:cNvPicPr/>
              <p:nvPr/>
            </p:nvPicPr>
            <p:blipFill>
              <a:blip r:embed="rId17"/>
              <a:stretch>
                <a:fillRect/>
              </a:stretch>
            </p:blipFill>
            <p:spPr>
              <a:xfrm>
                <a:off x="1751760" y="5942880"/>
                <a:ext cx="845280" cy="578520"/>
              </a:xfrm>
              <a:prstGeom prst="rect">
                <a:avLst/>
              </a:prstGeom>
            </p:spPr>
          </p:pic>
        </mc:Fallback>
      </mc:AlternateContent>
    </p:spTree>
    <p:extLst>
      <p:ext uri="{BB962C8B-B14F-4D97-AF65-F5344CB8AC3E}">
        <p14:creationId xmlns:p14="http://schemas.microsoft.com/office/powerpoint/2010/main" val="2727520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39</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8" name="Picture 7"/>
          <p:cNvPicPr>
            <a:picLocks noChangeAspect="1"/>
          </p:cNvPicPr>
          <p:nvPr/>
        </p:nvPicPr>
        <p:blipFill>
          <a:blip r:embed="rId2"/>
          <a:stretch>
            <a:fillRect/>
          </a:stretch>
        </p:blipFill>
        <p:spPr>
          <a:xfrm>
            <a:off x="304800" y="986561"/>
            <a:ext cx="11589327" cy="2747239"/>
          </a:xfrm>
          <a:prstGeom prst="rect">
            <a:avLst/>
          </a:prstGeom>
        </p:spPr>
      </p:pic>
      <p:pic>
        <p:nvPicPr>
          <p:cNvPr id="9" name="Picture 8"/>
          <p:cNvPicPr>
            <a:picLocks noChangeAspect="1"/>
          </p:cNvPicPr>
          <p:nvPr/>
        </p:nvPicPr>
        <p:blipFill>
          <a:blip r:embed="rId3"/>
          <a:stretch>
            <a:fillRect/>
          </a:stretch>
        </p:blipFill>
        <p:spPr>
          <a:xfrm>
            <a:off x="304799" y="3733800"/>
            <a:ext cx="11589327" cy="295996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210800" y="1806120"/>
              <a:ext cx="11160" cy="10800"/>
            </p14:xfrm>
          </p:contentPart>
        </mc:Choice>
        <mc:Fallback xmlns="">
          <p:pic>
            <p:nvPicPr>
              <p:cNvPr id="2" name="Ink 1"/>
              <p:cNvPicPr/>
              <p:nvPr/>
            </p:nvPicPr>
            <p:blipFill>
              <a:blip r:embed="rId5"/>
              <a:stretch>
                <a:fillRect/>
              </a:stretch>
            </p:blipFill>
            <p:spPr>
              <a:xfrm>
                <a:off x="414720" y="1486440"/>
                <a:ext cx="11330640" cy="529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641680" y="2788200"/>
              <a:ext cx="1026000" cy="1242000"/>
            </p14:xfrm>
          </p:contentPart>
        </mc:Choice>
        <mc:Fallback xmlns="">
          <p:pic>
            <p:nvPicPr>
              <p:cNvPr id="3" name="Ink 2"/>
              <p:cNvPicPr/>
              <p:nvPr/>
            </p:nvPicPr>
            <p:blipFill>
              <a:blip r:embed="rId7"/>
              <a:stretch>
                <a:fillRect/>
              </a:stretch>
            </p:blipFill>
            <p:spPr>
              <a:xfrm>
                <a:off x="2635920" y="2781000"/>
                <a:ext cx="103500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4501080" y="3159720"/>
              <a:ext cx="9000" cy="18000"/>
            </p14:xfrm>
          </p:contentPart>
        </mc:Choice>
        <mc:Fallback xmlns="">
          <p:pic>
            <p:nvPicPr>
              <p:cNvPr id="5" name="Ink 4"/>
              <p:cNvPicPr/>
              <p:nvPr/>
            </p:nvPicPr>
            <p:blipFill>
              <a:blip r:embed="rId9"/>
              <a:stretch>
                <a:fillRect/>
              </a:stretch>
            </p:blipFill>
            <p:spPr>
              <a:xfrm>
                <a:off x="4494960" y="3155040"/>
                <a:ext cx="23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4262760" y="3198960"/>
              <a:ext cx="3240" cy="3600"/>
            </p14:xfrm>
          </p:contentPart>
        </mc:Choice>
        <mc:Fallback xmlns="">
          <p:pic>
            <p:nvPicPr>
              <p:cNvPr id="7" name="Ink 6"/>
              <p:cNvPicPr/>
              <p:nvPr/>
            </p:nvPicPr>
            <p:blipFill>
              <a:blip r:embed="rId11"/>
              <a:stretch>
                <a:fillRect/>
              </a:stretch>
            </p:blipFill>
            <p:spPr>
              <a:xfrm>
                <a:off x="4257720" y="3194280"/>
                <a:ext cx="16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p14:cNvContentPartPr/>
              <p14:nvPr/>
            </p14:nvContentPartPr>
            <p14:xfrm>
              <a:off x="6192000" y="3391200"/>
              <a:ext cx="36000" cy="360"/>
            </p14:xfrm>
          </p:contentPart>
        </mc:Choice>
        <mc:Fallback xmlns="">
          <p:pic>
            <p:nvPicPr>
              <p:cNvPr id="10" name="Ink 9"/>
              <p:cNvPicPr/>
              <p:nvPr/>
            </p:nvPicPr>
            <p:blipFill>
              <a:blip r:embed="rId13"/>
              <a:stretch>
                <a:fillRect/>
              </a:stretch>
            </p:blipFill>
            <p:spPr>
              <a:xfrm>
                <a:off x="6186600" y="3385800"/>
                <a:ext cx="4464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p14:cNvContentPartPr/>
              <p14:nvPr/>
            </p14:nvContentPartPr>
            <p14:xfrm>
              <a:off x="4482360" y="3755520"/>
              <a:ext cx="360" cy="360"/>
            </p14:xfrm>
          </p:contentPart>
        </mc:Choice>
        <mc:Fallback xmlns="">
          <p:pic>
            <p:nvPicPr>
              <p:cNvPr id="11" name="Ink 10"/>
              <p:cNvPicPr/>
              <p:nvPr/>
            </p:nvPicPr>
            <p:blipFill>
              <a:blip r:embed="rId15"/>
              <a:stretch>
                <a:fillRect/>
              </a:stretch>
            </p:blipFill>
            <p:spPr>
              <a:xfrm>
                <a:off x="4479480" y="3752640"/>
                <a:ext cx="6120" cy="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p14:cNvContentPartPr/>
              <p14:nvPr/>
            </p14:nvContentPartPr>
            <p14:xfrm>
              <a:off x="4041720" y="3816720"/>
              <a:ext cx="20160" cy="20160"/>
            </p14:xfrm>
          </p:contentPart>
        </mc:Choice>
        <mc:Fallback xmlns="">
          <p:pic>
            <p:nvPicPr>
              <p:cNvPr id="12" name="Ink 11"/>
              <p:cNvPicPr/>
              <p:nvPr/>
            </p:nvPicPr>
            <p:blipFill>
              <a:blip r:embed="rId17"/>
              <a:stretch>
                <a:fillRect/>
              </a:stretch>
            </p:blipFill>
            <p:spPr>
              <a:xfrm>
                <a:off x="4039200" y="3811680"/>
                <a:ext cx="27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p14:cNvContentPartPr/>
              <p14:nvPr/>
            </p14:nvContentPartPr>
            <p14:xfrm>
              <a:off x="6796800" y="3929040"/>
              <a:ext cx="24120" cy="16200"/>
            </p14:xfrm>
          </p:contentPart>
        </mc:Choice>
        <mc:Fallback xmlns="">
          <p:pic>
            <p:nvPicPr>
              <p:cNvPr id="13" name="Ink 12"/>
              <p:cNvPicPr/>
              <p:nvPr/>
            </p:nvPicPr>
            <p:blipFill>
              <a:blip r:embed="rId19"/>
              <a:stretch>
                <a:fillRect/>
              </a:stretch>
            </p:blipFill>
            <p:spPr>
              <a:xfrm>
                <a:off x="6791760" y="3924000"/>
                <a:ext cx="356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p14:cNvContentPartPr/>
              <p14:nvPr/>
            </p14:nvContentPartPr>
            <p14:xfrm>
              <a:off x="8561520" y="4021920"/>
              <a:ext cx="360" cy="360"/>
            </p14:xfrm>
          </p:contentPart>
        </mc:Choice>
        <mc:Fallback xmlns="">
          <p:pic>
            <p:nvPicPr>
              <p:cNvPr id="14" name="Ink 13"/>
              <p:cNvPicPr/>
              <p:nvPr/>
            </p:nvPicPr>
            <p:blipFill>
              <a:blip r:embed="rId21"/>
              <a:stretch>
                <a:fillRect/>
              </a:stretch>
            </p:blipFill>
            <p:spPr>
              <a:xfrm>
                <a:off x="8555400" y="40158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p14:cNvContentPartPr/>
              <p14:nvPr/>
            </p14:nvContentPartPr>
            <p14:xfrm>
              <a:off x="10460160" y="4049280"/>
              <a:ext cx="37080" cy="10080"/>
            </p14:xfrm>
          </p:contentPart>
        </mc:Choice>
        <mc:Fallback xmlns="">
          <p:pic>
            <p:nvPicPr>
              <p:cNvPr id="15" name="Ink 14"/>
              <p:cNvPicPr/>
              <p:nvPr/>
            </p:nvPicPr>
            <p:blipFill>
              <a:blip r:embed="rId23"/>
              <a:stretch>
                <a:fillRect/>
              </a:stretch>
            </p:blipFill>
            <p:spPr>
              <a:xfrm>
                <a:off x="10457640" y="4046760"/>
                <a:ext cx="428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p14:cNvContentPartPr/>
              <p14:nvPr/>
            </p14:nvContentPartPr>
            <p14:xfrm>
              <a:off x="3166200" y="4092120"/>
              <a:ext cx="101520" cy="24840"/>
            </p14:xfrm>
          </p:contentPart>
        </mc:Choice>
        <mc:Fallback xmlns="">
          <p:pic>
            <p:nvPicPr>
              <p:cNvPr id="16" name="Ink 15"/>
              <p:cNvPicPr/>
              <p:nvPr/>
            </p:nvPicPr>
            <p:blipFill>
              <a:blip r:embed="rId25"/>
              <a:stretch>
                <a:fillRect/>
              </a:stretch>
            </p:blipFill>
            <p:spPr>
              <a:xfrm>
                <a:off x="3160800" y="4087080"/>
                <a:ext cx="1119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p14:cNvContentPartPr/>
              <p14:nvPr/>
            </p14:nvContentPartPr>
            <p14:xfrm>
              <a:off x="11235960" y="4118040"/>
              <a:ext cx="213480" cy="14400"/>
            </p14:xfrm>
          </p:contentPart>
        </mc:Choice>
        <mc:Fallback xmlns="">
          <p:pic>
            <p:nvPicPr>
              <p:cNvPr id="17" name="Ink 16"/>
              <p:cNvPicPr/>
              <p:nvPr/>
            </p:nvPicPr>
            <p:blipFill>
              <a:blip r:embed="rId27"/>
              <a:stretch>
                <a:fillRect/>
              </a:stretch>
            </p:blipFill>
            <p:spPr>
              <a:xfrm>
                <a:off x="11229480" y="4111560"/>
                <a:ext cx="2232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p14:cNvContentPartPr/>
              <p14:nvPr/>
            </p14:nvContentPartPr>
            <p14:xfrm>
              <a:off x="9466560" y="4175280"/>
              <a:ext cx="31680" cy="27360"/>
            </p14:xfrm>
          </p:contentPart>
        </mc:Choice>
        <mc:Fallback xmlns="">
          <p:pic>
            <p:nvPicPr>
              <p:cNvPr id="18" name="Ink 17"/>
              <p:cNvPicPr/>
              <p:nvPr/>
            </p:nvPicPr>
            <p:blipFill>
              <a:blip r:embed="rId29"/>
              <a:stretch>
                <a:fillRect/>
              </a:stretch>
            </p:blipFill>
            <p:spPr>
              <a:xfrm>
                <a:off x="9462600" y="4171320"/>
                <a:ext cx="41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p14:cNvContentPartPr/>
              <p14:nvPr/>
            </p14:nvContentPartPr>
            <p14:xfrm>
              <a:off x="3099600" y="4543560"/>
              <a:ext cx="8640" cy="2520"/>
            </p14:xfrm>
          </p:contentPart>
        </mc:Choice>
        <mc:Fallback xmlns="">
          <p:pic>
            <p:nvPicPr>
              <p:cNvPr id="19" name="Ink 18"/>
              <p:cNvPicPr/>
              <p:nvPr/>
            </p:nvPicPr>
            <p:blipFill>
              <a:blip r:embed="rId31"/>
              <a:stretch>
                <a:fillRect/>
              </a:stretch>
            </p:blipFill>
            <p:spPr>
              <a:xfrm>
                <a:off x="3094920" y="4538880"/>
                <a:ext cx="162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p14:cNvContentPartPr/>
              <p14:nvPr/>
            </p14:nvContentPartPr>
            <p14:xfrm>
              <a:off x="3485880" y="4555440"/>
              <a:ext cx="7920" cy="9720"/>
            </p14:xfrm>
          </p:contentPart>
        </mc:Choice>
        <mc:Fallback xmlns="">
          <p:pic>
            <p:nvPicPr>
              <p:cNvPr id="20" name="Ink 19"/>
              <p:cNvPicPr/>
              <p:nvPr/>
            </p:nvPicPr>
            <p:blipFill>
              <a:blip r:embed="rId33"/>
              <a:stretch>
                <a:fillRect/>
              </a:stretch>
            </p:blipFill>
            <p:spPr>
              <a:xfrm>
                <a:off x="3480840" y="4550400"/>
                <a:ext cx="205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p14:cNvContentPartPr/>
              <p14:nvPr/>
            </p14:nvContentPartPr>
            <p14:xfrm>
              <a:off x="1818720" y="4609080"/>
              <a:ext cx="35640" cy="22320"/>
            </p14:xfrm>
          </p:contentPart>
        </mc:Choice>
        <mc:Fallback xmlns="">
          <p:pic>
            <p:nvPicPr>
              <p:cNvPr id="21" name="Ink 20"/>
              <p:cNvPicPr/>
              <p:nvPr/>
            </p:nvPicPr>
            <p:blipFill>
              <a:blip r:embed="rId35"/>
              <a:stretch>
                <a:fillRect/>
              </a:stretch>
            </p:blipFill>
            <p:spPr>
              <a:xfrm>
                <a:off x="1813320" y="4603680"/>
                <a:ext cx="45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p14:cNvContentPartPr/>
              <p14:nvPr/>
            </p14:nvContentPartPr>
            <p14:xfrm>
              <a:off x="2360520" y="4607640"/>
              <a:ext cx="29160" cy="3240"/>
            </p14:xfrm>
          </p:contentPart>
        </mc:Choice>
        <mc:Fallback xmlns="">
          <p:pic>
            <p:nvPicPr>
              <p:cNvPr id="22" name="Ink 21"/>
              <p:cNvPicPr/>
              <p:nvPr/>
            </p:nvPicPr>
            <p:blipFill>
              <a:blip r:embed="rId37"/>
              <a:stretch>
                <a:fillRect/>
              </a:stretch>
            </p:blipFill>
            <p:spPr>
              <a:xfrm>
                <a:off x="2355480" y="4602600"/>
                <a:ext cx="3744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p14:cNvContentPartPr/>
              <p14:nvPr/>
            </p14:nvContentPartPr>
            <p14:xfrm>
              <a:off x="3292200" y="4690440"/>
              <a:ext cx="360" cy="10440"/>
            </p14:xfrm>
          </p:contentPart>
        </mc:Choice>
        <mc:Fallback xmlns="">
          <p:pic>
            <p:nvPicPr>
              <p:cNvPr id="23" name="Ink 22"/>
              <p:cNvPicPr/>
              <p:nvPr/>
            </p:nvPicPr>
            <p:blipFill>
              <a:blip r:embed="rId39"/>
              <a:stretch>
                <a:fillRect/>
              </a:stretch>
            </p:blipFill>
            <p:spPr>
              <a:xfrm>
                <a:off x="3286080" y="4686840"/>
                <a:ext cx="126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p14:cNvContentPartPr/>
              <p14:nvPr/>
            </p14:nvContentPartPr>
            <p14:xfrm>
              <a:off x="1631160" y="4747320"/>
              <a:ext cx="55800" cy="6840"/>
            </p14:xfrm>
          </p:contentPart>
        </mc:Choice>
        <mc:Fallback xmlns="">
          <p:pic>
            <p:nvPicPr>
              <p:cNvPr id="24" name="Ink 23"/>
              <p:cNvPicPr/>
              <p:nvPr/>
            </p:nvPicPr>
            <p:blipFill>
              <a:blip r:embed="rId41"/>
              <a:stretch>
                <a:fillRect/>
              </a:stretch>
            </p:blipFill>
            <p:spPr>
              <a:xfrm>
                <a:off x="1626120" y="4744800"/>
                <a:ext cx="6336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p14:cNvContentPartPr/>
              <p14:nvPr/>
            </p14:nvContentPartPr>
            <p14:xfrm>
              <a:off x="2191680" y="4742640"/>
              <a:ext cx="71280" cy="14400"/>
            </p14:xfrm>
          </p:contentPart>
        </mc:Choice>
        <mc:Fallback xmlns="">
          <p:pic>
            <p:nvPicPr>
              <p:cNvPr id="25" name="Ink 24"/>
              <p:cNvPicPr/>
              <p:nvPr/>
            </p:nvPicPr>
            <p:blipFill>
              <a:blip r:embed="rId43"/>
              <a:stretch>
                <a:fillRect/>
              </a:stretch>
            </p:blipFill>
            <p:spPr>
              <a:xfrm>
                <a:off x="2187000" y="4737960"/>
                <a:ext cx="792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p14:cNvContentPartPr/>
              <p14:nvPr/>
            </p14:nvContentPartPr>
            <p14:xfrm>
              <a:off x="3359160" y="5303520"/>
              <a:ext cx="54720" cy="21600"/>
            </p14:xfrm>
          </p:contentPart>
        </mc:Choice>
        <mc:Fallback xmlns="">
          <p:pic>
            <p:nvPicPr>
              <p:cNvPr id="26" name="Ink 25"/>
              <p:cNvPicPr/>
              <p:nvPr/>
            </p:nvPicPr>
            <p:blipFill>
              <a:blip r:embed="rId45"/>
              <a:stretch>
                <a:fillRect/>
              </a:stretch>
            </p:blipFill>
            <p:spPr>
              <a:xfrm>
                <a:off x="3354840" y="5299200"/>
                <a:ext cx="62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p14:cNvContentPartPr/>
              <p14:nvPr/>
            </p14:nvContentPartPr>
            <p14:xfrm>
              <a:off x="6146640" y="5858640"/>
              <a:ext cx="281160" cy="25920"/>
            </p14:xfrm>
          </p:contentPart>
        </mc:Choice>
        <mc:Fallback xmlns="">
          <p:pic>
            <p:nvPicPr>
              <p:cNvPr id="27" name="Ink 26"/>
              <p:cNvPicPr/>
              <p:nvPr/>
            </p:nvPicPr>
            <p:blipFill>
              <a:blip r:embed="rId47"/>
              <a:stretch>
                <a:fillRect/>
              </a:stretch>
            </p:blipFill>
            <p:spPr>
              <a:xfrm>
                <a:off x="6144120" y="5851800"/>
                <a:ext cx="287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p14:cNvContentPartPr/>
              <p14:nvPr/>
            </p14:nvContentPartPr>
            <p14:xfrm>
              <a:off x="3609360" y="6010560"/>
              <a:ext cx="7920" cy="10080"/>
            </p14:xfrm>
          </p:contentPart>
        </mc:Choice>
        <mc:Fallback xmlns="">
          <p:pic>
            <p:nvPicPr>
              <p:cNvPr id="28" name="Ink 27"/>
              <p:cNvPicPr/>
              <p:nvPr/>
            </p:nvPicPr>
            <p:blipFill>
              <a:blip r:embed="rId49"/>
              <a:stretch>
                <a:fillRect/>
              </a:stretch>
            </p:blipFill>
            <p:spPr>
              <a:xfrm>
                <a:off x="3603600" y="6004800"/>
                <a:ext cx="19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p14:cNvContentPartPr/>
              <p14:nvPr/>
            </p14:nvContentPartPr>
            <p14:xfrm>
              <a:off x="4105080" y="6191280"/>
              <a:ext cx="196560" cy="119520"/>
            </p14:xfrm>
          </p:contentPart>
        </mc:Choice>
        <mc:Fallback xmlns="">
          <p:pic>
            <p:nvPicPr>
              <p:cNvPr id="29" name="Ink 28"/>
              <p:cNvPicPr/>
              <p:nvPr/>
            </p:nvPicPr>
            <p:blipFill>
              <a:blip r:embed="rId51"/>
              <a:stretch>
                <a:fillRect/>
              </a:stretch>
            </p:blipFill>
            <p:spPr>
              <a:xfrm>
                <a:off x="4100040" y="6183360"/>
                <a:ext cx="2084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p14:cNvContentPartPr/>
              <p14:nvPr/>
            </p14:nvContentPartPr>
            <p14:xfrm>
              <a:off x="4164480" y="6246000"/>
              <a:ext cx="144360" cy="91800"/>
            </p14:xfrm>
          </p:contentPart>
        </mc:Choice>
        <mc:Fallback xmlns="">
          <p:pic>
            <p:nvPicPr>
              <p:cNvPr id="30" name="Ink 29"/>
              <p:cNvPicPr/>
              <p:nvPr/>
            </p:nvPicPr>
            <p:blipFill>
              <a:blip r:embed="rId53"/>
              <a:stretch>
                <a:fillRect/>
              </a:stretch>
            </p:blipFill>
            <p:spPr>
              <a:xfrm>
                <a:off x="4158360" y="6239520"/>
                <a:ext cx="1558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p14:cNvContentPartPr/>
              <p14:nvPr/>
            </p14:nvContentPartPr>
            <p14:xfrm>
              <a:off x="4185360" y="6294960"/>
              <a:ext cx="137880" cy="76680"/>
            </p14:xfrm>
          </p:contentPart>
        </mc:Choice>
        <mc:Fallback xmlns="">
          <p:pic>
            <p:nvPicPr>
              <p:cNvPr id="31" name="Ink 30"/>
              <p:cNvPicPr/>
              <p:nvPr/>
            </p:nvPicPr>
            <p:blipFill>
              <a:blip r:embed="rId55"/>
              <a:stretch>
                <a:fillRect/>
              </a:stretch>
            </p:blipFill>
            <p:spPr>
              <a:xfrm>
                <a:off x="4179960" y="6290640"/>
                <a:ext cx="1472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p14:cNvContentPartPr/>
              <p14:nvPr/>
            </p14:nvContentPartPr>
            <p14:xfrm>
              <a:off x="4225680" y="6301800"/>
              <a:ext cx="131400" cy="95400"/>
            </p14:xfrm>
          </p:contentPart>
        </mc:Choice>
        <mc:Fallback xmlns="">
          <p:pic>
            <p:nvPicPr>
              <p:cNvPr id="32" name="Ink 31"/>
              <p:cNvPicPr/>
              <p:nvPr/>
            </p:nvPicPr>
            <p:blipFill>
              <a:blip r:embed="rId57"/>
              <a:stretch>
                <a:fillRect/>
              </a:stretch>
            </p:blipFill>
            <p:spPr>
              <a:xfrm>
                <a:off x="4220640" y="6298200"/>
                <a:ext cx="1400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p14:cNvContentPartPr/>
              <p14:nvPr/>
            </p14:nvContentPartPr>
            <p14:xfrm>
              <a:off x="2405520" y="6640920"/>
              <a:ext cx="117360" cy="101160"/>
            </p14:xfrm>
          </p:contentPart>
        </mc:Choice>
        <mc:Fallback xmlns="">
          <p:pic>
            <p:nvPicPr>
              <p:cNvPr id="33" name="Ink 32"/>
              <p:cNvPicPr/>
              <p:nvPr/>
            </p:nvPicPr>
            <p:blipFill>
              <a:blip r:embed="rId59"/>
              <a:stretch>
                <a:fillRect/>
              </a:stretch>
            </p:blipFill>
            <p:spPr>
              <a:xfrm>
                <a:off x="2398680" y="6636960"/>
                <a:ext cx="128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p14:cNvContentPartPr/>
              <p14:nvPr/>
            </p14:nvContentPartPr>
            <p14:xfrm>
              <a:off x="2445120" y="6555600"/>
              <a:ext cx="173160" cy="177120"/>
            </p14:xfrm>
          </p:contentPart>
        </mc:Choice>
        <mc:Fallback xmlns="">
          <p:pic>
            <p:nvPicPr>
              <p:cNvPr id="34" name="Ink 33"/>
              <p:cNvPicPr/>
              <p:nvPr/>
            </p:nvPicPr>
            <p:blipFill>
              <a:blip r:embed="rId61"/>
              <a:stretch>
                <a:fillRect/>
              </a:stretch>
            </p:blipFill>
            <p:spPr>
              <a:xfrm>
                <a:off x="2439360" y="6552360"/>
                <a:ext cx="182160" cy="186120"/>
              </a:xfrm>
              <a:prstGeom prst="rect">
                <a:avLst/>
              </a:prstGeom>
            </p:spPr>
          </p:pic>
        </mc:Fallback>
      </mc:AlternateContent>
    </p:spTree>
    <p:extLst>
      <p:ext uri="{BB962C8B-B14F-4D97-AF65-F5344CB8AC3E}">
        <p14:creationId xmlns:p14="http://schemas.microsoft.com/office/powerpoint/2010/main" val="2709601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Syntax directed Translation</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r>
              <a:rPr lang="en-US" altLang="en-US" sz="2400" dirty="0">
                <a:latin typeface="Cambria" panose="02040503050406030204" pitchFamily="18" charset="0"/>
                <a:ea typeface="Cambria" panose="02040503050406030204" pitchFamily="18" charset="0"/>
              </a:rPr>
              <a:t>As we know that after syntax analysis, semantic analysis of input program is needed.</a:t>
            </a:r>
          </a:p>
          <a:p>
            <a:pPr algn="just"/>
            <a:r>
              <a:rPr lang="en-US" altLang="en-US" sz="2400" dirty="0">
                <a:latin typeface="Cambria" panose="02040503050406030204" pitchFamily="18" charset="0"/>
                <a:ea typeface="Cambria" panose="02040503050406030204" pitchFamily="18" charset="0"/>
              </a:rPr>
              <a:t>To perform the semantic analysis in syntax directed fashion, we attach some semantic rules with each production in context free grammar.</a:t>
            </a:r>
          </a:p>
          <a:p>
            <a:pPr algn="just"/>
            <a:endParaRPr lang="en-US" altLang="en-US" sz="2400" dirty="0">
              <a:latin typeface="Cambria" panose="02040503050406030204" pitchFamily="18" charset="0"/>
              <a:ea typeface="Cambria" panose="02040503050406030204" pitchFamily="18" charset="0"/>
            </a:endParaRPr>
          </a:p>
          <a:p>
            <a:pPr algn="just"/>
            <a:r>
              <a:rPr lang="en-US" altLang="en-US" sz="2400" dirty="0">
                <a:latin typeface="Cambria" panose="02040503050406030204" pitchFamily="18" charset="0"/>
                <a:ea typeface="Cambria" panose="02040503050406030204" pitchFamily="18" charset="0"/>
              </a:rPr>
              <a:t>Syntax directed translation scheme is a process of allowing semantic actions to be attached to the productions of Context free Grammar.</a:t>
            </a:r>
          </a:p>
          <a:p>
            <a:pPr algn="just"/>
            <a:endParaRPr lang="en-US" altLang="en-US" sz="2400" dirty="0">
              <a:latin typeface="Cambria" panose="02040503050406030204" pitchFamily="18" charset="0"/>
              <a:ea typeface="Cambria" panose="02040503050406030204" pitchFamily="18" charset="0"/>
            </a:endParaRPr>
          </a:p>
          <a:p>
            <a:pPr algn="just"/>
            <a:r>
              <a:rPr lang="en-US" altLang="en-US" sz="2400" dirty="0">
                <a:latin typeface="Cambria" panose="02040503050406030204" pitchFamily="18" charset="0"/>
                <a:ea typeface="Cambria" panose="02040503050406030204" pitchFamily="18" charset="0"/>
              </a:rPr>
              <a:t>Two notations are mainly used for associating semantic rules with the productions</a:t>
            </a:r>
          </a:p>
          <a:p>
            <a:pPr marL="342900" indent="-342900" algn="just">
              <a:buFont typeface="Arial" panose="020B0604020202020204" pitchFamily="34" charset="0"/>
              <a:buChar char="•"/>
            </a:pPr>
            <a:r>
              <a:rPr lang="en-US" altLang="en-US" sz="2400" dirty="0">
                <a:latin typeface="Cambria" panose="02040503050406030204" pitchFamily="18" charset="0"/>
                <a:ea typeface="Cambria" panose="02040503050406030204" pitchFamily="18" charset="0"/>
              </a:rPr>
              <a:t>Syntax Directed Definition</a:t>
            </a:r>
          </a:p>
          <a:p>
            <a:pPr marL="342900" indent="-342900" algn="just">
              <a:buFont typeface="Arial" panose="020B0604020202020204" pitchFamily="34" charset="0"/>
              <a:buChar char="•"/>
            </a:pPr>
            <a:r>
              <a:rPr lang="en-US" altLang="en-US" sz="2400" dirty="0">
                <a:latin typeface="Cambria" panose="02040503050406030204" pitchFamily="18" charset="0"/>
                <a:ea typeface="Cambria" panose="02040503050406030204" pitchFamily="18" charset="0"/>
              </a:rPr>
              <a:t>Translation Scheme</a:t>
            </a:r>
          </a:p>
          <a:p>
            <a:pPr algn="just"/>
            <a:endParaRPr lang="en-US" alt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6536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40</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21440" y="1251000"/>
              <a:ext cx="10120320" cy="5444640"/>
            </p14:xfrm>
          </p:contentPart>
        </mc:Choice>
        <mc:Fallback xmlns="">
          <p:pic>
            <p:nvPicPr>
              <p:cNvPr id="2" name="Ink 1"/>
              <p:cNvPicPr/>
              <p:nvPr/>
            </p:nvPicPr>
            <p:blipFill>
              <a:blip r:embed="rId3"/>
              <a:stretch>
                <a:fillRect/>
              </a:stretch>
            </p:blipFill>
            <p:spPr>
              <a:xfrm>
                <a:off x="712800" y="1244160"/>
                <a:ext cx="10133280" cy="5456880"/>
              </a:xfrm>
              <a:prstGeom prst="rect">
                <a:avLst/>
              </a:prstGeom>
            </p:spPr>
          </p:pic>
        </mc:Fallback>
      </mc:AlternateContent>
    </p:spTree>
    <p:extLst>
      <p:ext uri="{BB962C8B-B14F-4D97-AF65-F5344CB8AC3E}">
        <p14:creationId xmlns:p14="http://schemas.microsoft.com/office/powerpoint/2010/main" val="1949408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41</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21280" y="780120"/>
              <a:ext cx="11676240" cy="5771880"/>
            </p14:xfrm>
          </p:contentPart>
        </mc:Choice>
        <mc:Fallback xmlns="">
          <p:pic>
            <p:nvPicPr>
              <p:cNvPr id="2" name="Ink 1"/>
              <p:cNvPicPr/>
              <p:nvPr/>
            </p:nvPicPr>
            <p:blipFill>
              <a:blip r:embed="rId3"/>
              <a:stretch>
                <a:fillRect/>
              </a:stretch>
            </p:blipFill>
            <p:spPr>
              <a:xfrm>
                <a:off x="515160" y="774360"/>
                <a:ext cx="11693880" cy="5792040"/>
              </a:xfrm>
              <a:prstGeom prst="rect">
                <a:avLst/>
              </a:prstGeom>
            </p:spPr>
          </p:pic>
        </mc:Fallback>
      </mc:AlternateContent>
    </p:spTree>
    <p:extLst>
      <p:ext uri="{BB962C8B-B14F-4D97-AF65-F5344CB8AC3E}">
        <p14:creationId xmlns:p14="http://schemas.microsoft.com/office/powerpoint/2010/main" val="2242463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42</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32840" y="1079280"/>
              <a:ext cx="9541800" cy="5660640"/>
            </p14:xfrm>
          </p:contentPart>
        </mc:Choice>
        <mc:Fallback xmlns="">
          <p:pic>
            <p:nvPicPr>
              <p:cNvPr id="2" name="Ink 1"/>
              <p:cNvPicPr/>
              <p:nvPr/>
            </p:nvPicPr>
            <p:blipFill>
              <a:blip r:embed="rId3"/>
              <a:stretch>
                <a:fillRect/>
              </a:stretch>
            </p:blipFill>
            <p:spPr>
              <a:xfrm>
                <a:off x="1923120" y="1071720"/>
                <a:ext cx="9565560" cy="5677200"/>
              </a:xfrm>
              <a:prstGeom prst="rect">
                <a:avLst/>
              </a:prstGeom>
            </p:spPr>
          </p:pic>
        </mc:Fallback>
      </mc:AlternateContent>
    </p:spTree>
    <p:extLst>
      <p:ext uri="{BB962C8B-B14F-4D97-AF65-F5344CB8AC3E}">
        <p14:creationId xmlns:p14="http://schemas.microsoft.com/office/powerpoint/2010/main" val="212051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43</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8080" y="1065600"/>
              <a:ext cx="11556360" cy="5685840"/>
            </p14:xfrm>
          </p:contentPart>
        </mc:Choice>
        <mc:Fallback xmlns="">
          <p:pic>
            <p:nvPicPr>
              <p:cNvPr id="2" name="Ink 1"/>
              <p:cNvPicPr/>
              <p:nvPr/>
            </p:nvPicPr>
            <p:blipFill>
              <a:blip r:embed="rId3"/>
              <a:stretch>
                <a:fillRect/>
              </a:stretch>
            </p:blipFill>
            <p:spPr>
              <a:xfrm>
                <a:off x="113040" y="1062720"/>
                <a:ext cx="11575080" cy="5696640"/>
              </a:xfrm>
              <a:prstGeom prst="rect">
                <a:avLst/>
              </a:prstGeom>
            </p:spPr>
          </p:pic>
        </mc:Fallback>
      </mc:AlternateContent>
    </p:spTree>
    <p:extLst>
      <p:ext uri="{BB962C8B-B14F-4D97-AF65-F5344CB8AC3E}">
        <p14:creationId xmlns:p14="http://schemas.microsoft.com/office/powerpoint/2010/main" val="804998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44</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93507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45</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05124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46</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87012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47</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34557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00" b="-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E766A-5517-4C2E-A781-55A4731FB4E4}"/>
              </a:ext>
            </a:extLst>
          </p:cNvPr>
          <p:cNvSpPr>
            <a:spLocks noGrp="1"/>
          </p:cNvSpPr>
          <p:nvPr>
            <p:ph type="sldNum" sz="quarter" idx="12"/>
          </p:nvPr>
        </p:nvSpPr>
        <p:spPr/>
        <p:txBody>
          <a:bodyPr/>
          <a:lstStyle/>
          <a:p>
            <a:pPr>
              <a:defRPr/>
            </a:pPr>
            <a:fld id="{6F37B527-40FE-43B6-AD95-333021185313}" type="slidenum">
              <a:rPr lang="en-US" altLang="en-US" smtClean="0"/>
              <a:pPr>
                <a:defRPr/>
              </a:pPr>
              <a:t>48</a:t>
            </a:fld>
            <a:endParaRPr lang="en-US" altLang="en-US"/>
          </a:p>
        </p:txBody>
      </p:sp>
    </p:spTree>
    <p:extLst>
      <p:ext uri="{BB962C8B-B14F-4D97-AF65-F5344CB8AC3E}">
        <p14:creationId xmlns:p14="http://schemas.microsoft.com/office/powerpoint/2010/main" val="27810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Syntax directed Definition(SDD)</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5</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r>
              <a:rPr lang="en-US" altLang="en-US" sz="2400" dirty="0">
                <a:latin typeface="Cambria" panose="02040503050406030204" pitchFamily="18" charset="0"/>
                <a:ea typeface="Cambria" panose="02040503050406030204" pitchFamily="18" charset="0"/>
              </a:rPr>
              <a:t>Syntax directed Definition is a generalization of a context free grammar in which each grammar symbol either a terminal or non-terminal has associated set of attributes and each production A-&gt; </a:t>
            </a:r>
            <a:r>
              <a:rPr lang="el-GR" altLang="en-US" sz="2400" dirty="0">
                <a:latin typeface="Cambria" panose="02040503050406030204" pitchFamily="18" charset="0"/>
                <a:ea typeface="Cambria" panose="02040503050406030204" pitchFamily="18" charset="0"/>
              </a:rPr>
              <a:t>ά</a:t>
            </a:r>
            <a:r>
              <a:rPr lang="en-IN" altLang="en-US" sz="2400" dirty="0">
                <a:latin typeface="Cambria" panose="02040503050406030204" pitchFamily="18" charset="0"/>
                <a:ea typeface="Cambria" panose="02040503050406030204" pitchFamily="18" charset="0"/>
              </a:rPr>
              <a:t> is associated with a set of semantic rules.</a:t>
            </a:r>
            <a:endParaRPr lang="en-US" altLang="en-US" sz="2400" dirty="0">
              <a:latin typeface="Cambria" panose="02040503050406030204" pitchFamily="18" charset="0"/>
              <a:ea typeface="Cambria" panose="02040503050406030204" pitchFamily="18" charset="0"/>
            </a:endParaRPr>
          </a:p>
          <a:p>
            <a:pPr algn="just"/>
            <a:endParaRPr lang="en-US" altLang="en-US" sz="2400" dirty="0">
              <a:latin typeface="Cambria" panose="02040503050406030204" pitchFamily="18" charset="0"/>
              <a:ea typeface="Cambria" panose="02040503050406030204" pitchFamily="18" charset="0"/>
            </a:endParaRPr>
          </a:p>
          <a:p>
            <a:pPr algn="just"/>
            <a:r>
              <a:rPr lang="en-US" altLang="en-US" sz="2400" dirty="0">
                <a:latin typeface="Cambria" panose="02040503050406030204" pitchFamily="18" charset="0"/>
                <a:ea typeface="Cambria" panose="02040503050406030204" pitchFamily="18" charset="0"/>
              </a:rPr>
              <a:t>An Attribute can be anything like a string, a number, a type or a memory location etc.</a:t>
            </a:r>
          </a:p>
          <a:p>
            <a:pPr algn="just"/>
            <a:endParaRPr lang="en-US" altLang="en-US" sz="2400" dirty="0">
              <a:latin typeface="Cambria" panose="02040503050406030204" pitchFamily="18" charset="0"/>
              <a:ea typeface="Cambria" panose="02040503050406030204" pitchFamily="18" charset="0"/>
            </a:endParaRPr>
          </a:p>
          <a:p>
            <a:pPr algn="just"/>
            <a:r>
              <a:rPr lang="en-US" altLang="en-US" sz="2400" dirty="0">
                <a:latin typeface="Cambria" panose="02040503050406030204" pitchFamily="18" charset="0"/>
                <a:ea typeface="Cambria" panose="02040503050406030204" pitchFamily="18" charset="0"/>
              </a:rPr>
              <a:t>The semantic rules are of the form</a:t>
            </a:r>
          </a:p>
          <a:p>
            <a:pPr algn="just"/>
            <a:endParaRPr lang="en-US" altLang="en-US" sz="2400" dirty="0">
              <a:latin typeface="Cambria" panose="02040503050406030204" pitchFamily="18" charset="0"/>
              <a:ea typeface="Cambria" panose="02040503050406030204" pitchFamily="18" charset="0"/>
            </a:endParaRPr>
          </a:p>
          <a:p>
            <a:pPr algn="just"/>
            <a:endParaRPr lang="en-US" altLang="en-US" sz="2400" dirty="0">
              <a:latin typeface="Cambria" panose="02040503050406030204" pitchFamily="18" charset="0"/>
              <a:ea typeface="Cambria" panose="02040503050406030204" pitchFamily="18" charset="0"/>
            </a:endParaRPr>
          </a:p>
          <a:p>
            <a:pPr algn="just"/>
            <a:endParaRPr lang="en-US" altLang="en-US" sz="2400" dirty="0">
              <a:latin typeface="Cambria" panose="02040503050406030204" pitchFamily="18" charset="0"/>
              <a:ea typeface="Cambria" panose="02040503050406030204" pitchFamily="18" charset="0"/>
            </a:endParaRPr>
          </a:p>
          <a:p>
            <a:pPr algn="just"/>
            <a:r>
              <a:rPr lang="en-US" altLang="en-US" sz="2400" dirty="0">
                <a:latin typeface="Cambria" panose="02040503050406030204" pitchFamily="18" charset="0"/>
                <a:ea typeface="Cambria" panose="02040503050406030204" pitchFamily="18" charset="0"/>
              </a:rPr>
              <a:t> </a:t>
            </a:r>
          </a:p>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2895600" y="5007769"/>
            <a:ext cx="8458200" cy="685800"/>
          </a:xfrm>
          <a:prstGeom prst="rect">
            <a:avLst/>
          </a:prstGeom>
        </p:spPr>
      </p:pic>
    </p:spTree>
    <p:extLst>
      <p:ext uri="{BB962C8B-B14F-4D97-AF65-F5344CB8AC3E}">
        <p14:creationId xmlns:p14="http://schemas.microsoft.com/office/powerpoint/2010/main" val="396695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Syntax directed Definition(SDD)</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6</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r>
              <a:rPr lang="en-US" altLang="en-US" sz="2400" dirty="0">
                <a:latin typeface="Cambria" panose="02040503050406030204" pitchFamily="18" charset="0"/>
                <a:ea typeface="Cambria" panose="02040503050406030204" pitchFamily="18" charset="0"/>
              </a:rPr>
              <a:t>Attributes are of two types</a:t>
            </a:r>
          </a:p>
          <a:p>
            <a:pPr marL="342900" indent="-342900" algn="just">
              <a:buFont typeface="Arial" panose="020B0604020202020204" pitchFamily="34" charset="0"/>
              <a:buChar char="•"/>
            </a:pPr>
            <a:r>
              <a:rPr lang="en-US" altLang="en-US" sz="2400" dirty="0">
                <a:latin typeface="Cambria" panose="02040503050406030204" pitchFamily="18" charset="0"/>
                <a:ea typeface="Cambria" panose="02040503050406030204" pitchFamily="18" charset="0"/>
              </a:rPr>
              <a:t>Inherited Attributes</a:t>
            </a:r>
          </a:p>
          <a:p>
            <a:pPr algn="just"/>
            <a:r>
              <a:rPr lang="en-US" altLang="en-US" sz="2400" dirty="0">
                <a:latin typeface="Cambria" panose="02040503050406030204" pitchFamily="18" charset="0"/>
                <a:ea typeface="Cambria" panose="02040503050406030204" pitchFamily="18" charset="0"/>
              </a:rPr>
              <a:t>An Inherited attribute at node N is defined only in terms of attribute values at N’s parent, N itself and N’s siblings.</a:t>
            </a:r>
          </a:p>
          <a:p>
            <a:pPr algn="just"/>
            <a:endParaRPr lang="en-US" altLang="en-US" sz="2400" dirty="0">
              <a:latin typeface="Cambria" panose="02040503050406030204" pitchFamily="18" charset="0"/>
              <a:ea typeface="Cambria" panose="02040503050406030204" pitchFamily="18" charset="0"/>
            </a:endParaRPr>
          </a:p>
          <a:p>
            <a:pPr algn="just"/>
            <a:r>
              <a:rPr lang="en-US" altLang="en-US" sz="2400" dirty="0" err="1">
                <a:latin typeface="Cambria" panose="02040503050406030204" pitchFamily="18" charset="0"/>
                <a:ea typeface="Cambria" panose="02040503050406030204" pitchFamily="18" charset="0"/>
              </a:rPr>
              <a:t>Eg</a:t>
            </a:r>
            <a:r>
              <a:rPr lang="en-US" altLang="en-US" sz="2400" dirty="0">
                <a:latin typeface="Cambria" panose="02040503050406030204" pitchFamily="18" charset="0"/>
                <a:ea typeface="Cambria" panose="02040503050406030204" pitchFamily="18" charset="0"/>
              </a:rPr>
              <a:t>. A-&gt;XYZ       { Y.VAL=2*A.VAL}</a:t>
            </a:r>
          </a:p>
          <a:p>
            <a:pPr algn="just"/>
            <a:endParaRPr lang="en-US" alt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7172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Syntax directed Definition(SDD)</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7</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marL="342900" indent="-342900" algn="just">
              <a:buFont typeface="Arial" panose="020B0604020202020204" pitchFamily="34" charset="0"/>
              <a:buChar char="•"/>
            </a:pPr>
            <a:r>
              <a:rPr lang="en-US" altLang="en-US" sz="2400" dirty="0">
                <a:latin typeface="Cambria" panose="02040503050406030204" pitchFamily="18" charset="0"/>
                <a:ea typeface="Cambria" panose="02040503050406030204" pitchFamily="18" charset="0"/>
              </a:rPr>
              <a:t>Synthesized Attributes</a:t>
            </a:r>
          </a:p>
          <a:p>
            <a:pPr algn="just"/>
            <a:r>
              <a:rPr lang="en-US" altLang="en-US" sz="2400" dirty="0">
                <a:latin typeface="Cambria" panose="02040503050406030204" pitchFamily="18" charset="0"/>
                <a:ea typeface="Cambria" panose="02040503050406030204" pitchFamily="18" charset="0"/>
              </a:rPr>
              <a:t>A synthesized attribute is defined in terms of attribute value at the children node and node itself.</a:t>
            </a:r>
          </a:p>
          <a:p>
            <a:pPr algn="just"/>
            <a:r>
              <a:rPr lang="en-US" altLang="en-US" sz="2400" dirty="0">
                <a:latin typeface="Cambria" panose="02040503050406030204" pitchFamily="18" charset="0"/>
                <a:ea typeface="Cambria" panose="02040503050406030204" pitchFamily="18" charset="0"/>
              </a:rPr>
              <a:t>We can say that synthesized attribute can be evaluated during single bottom up traversal of the parse tree.</a:t>
            </a:r>
          </a:p>
          <a:p>
            <a:pPr algn="just"/>
            <a:endParaRPr lang="en-US" altLang="en-US" sz="2400" dirty="0">
              <a:latin typeface="Cambria" panose="02040503050406030204" pitchFamily="18" charset="0"/>
              <a:ea typeface="Cambria" panose="02040503050406030204" pitchFamily="18" charset="0"/>
            </a:endParaRPr>
          </a:p>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676400" y="3886200"/>
            <a:ext cx="9372600" cy="1682751"/>
          </a:xfrm>
          <a:prstGeom prst="rect">
            <a:avLst/>
          </a:prstGeom>
        </p:spPr>
      </p:pic>
    </p:spTree>
    <p:extLst>
      <p:ext uri="{BB962C8B-B14F-4D97-AF65-F5344CB8AC3E}">
        <p14:creationId xmlns:p14="http://schemas.microsoft.com/office/powerpoint/2010/main" val="4219981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Annotated Parse Tree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8</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r>
              <a:rPr lang="en-US" altLang="en-US" sz="2400" dirty="0">
                <a:latin typeface="Cambria" panose="02040503050406030204" pitchFamily="18" charset="0"/>
                <a:ea typeface="Cambria" panose="02040503050406030204" pitchFamily="18" charset="0"/>
              </a:rPr>
              <a:t>A parse tree containing the values of attributes at each of the tree is called annotated parse tree.</a:t>
            </a:r>
          </a:p>
          <a:p>
            <a:pPr algn="just"/>
            <a:endParaRPr lang="en-US" altLang="en-US" sz="24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838200" y="2743200"/>
            <a:ext cx="11055927" cy="3884614"/>
          </a:xfrm>
          <a:prstGeom prst="rect">
            <a:avLst/>
          </a:prstGeom>
        </p:spPr>
      </p:pic>
    </p:spTree>
    <p:extLst>
      <p:ext uri="{BB962C8B-B14F-4D97-AF65-F5344CB8AC3E}">
        <p14:creationId xmlns:p14="http://schemas.microsoft.com/office/powerpoint/2010/main" val="2209495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br>
            <a:r>
              <a:rPr lang="en-US" altLang="en-US" sz="3600" dirty="0">
                <a:latin typeface="Cambria" panose="02040503050406030204" pitchFamily="18" charset="0"/>
                <a:ea typeface="Cambria" panose="02040503050406030204" pitchFamily="18" charset="0"/>
              </a:rPr>
              <a:t>Annotated Parse Tree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9</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990600" y="1828801"/>
            <a:ext cx="10591800" cy="4648200"/>
          </a:xfrm>
          <a:prstGeom prst="rect">
            <a:avLst/>
          </a:prstGeom>
        </p:spPr>
      </p:pic>
    </p:spTree>
    <p:extLst>
      <p:ext uri="{BB962C8B-B14F-4D97-AF65-F5344CB8AC3E}">
        <p14:creationId xmlns:p14="http://schemas.microsoft.com/office/powerpoint/2010/main" val="544057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6"/>
</p:tagLst>
</file>

<file path=ppt/theme/theme1.xml><?xml version="1.0" encoding="utf-8"?>
<a:theme xmlns:a="http://schemas.openxmlformats.org/drawingml/2006/main" name="Default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25487</TotalTime>
  <Words>754</Words>
  <Application>Microsoft Office PowerPoint</Application>
  <PresentationFormat>Widescreen</PresentationFormat>
  <Paragraphs>134</Paragraphs>
  <Slides>48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Algerian</vt:lpstr>
      <vt:lpstr>Arial</vt:lpstr>
      <vt:lpstr>Arial Black</vt:lpstr>
      <vt:lpstr>Calibri</vt:lpstr>
      <vt:lpstr>Calibri Light</vt:lpstr>
      <vt:lpstr>Cambria</vt:lpstr>
      <vt:lpstr>Default Design</vt:lpstr>
      <vt:lpstr>1_Default Design</vt:lpstr>
      <vt:lpstr>PowerPoint Presentation</vt:lpstr>
      <vt:lpstr> Recommended Reading​</vt:lpstr>
      <vt:lpstr> Module Assessment​</vt:lpstr>
      <vt:lpstr> Syntax directed Translation</vt:lpstr>
      <vt:lpstr> Syntax directed Definition(SDD)</vt:lpstr>
      <vt:lpstr> Syntax directed Definition(SDD)</vt:lpstr>
      <vt:lpstr> Syntax directed Definition(SDD)</vt:lpstr>
      <vt:lpstr> Annotated Parse Tree</vt:lpstr>
      <vt:lpstr> Annotated Parse Tree</vt:lpstr>
      <vt:lpstr> Example:</vt:lpstr>
      <vt:lpstr> Example:</vt:lpstr>
      <vt:lpstr> Example:</vt:lpstr>
      <vt:lpstr> Example:</vt:lpstr>
      <vt:lpstr> Intermediate Code Generation</vt:lpstr>
      <vt:lpstr> INFIX TO POSTFIX  ALGORITHM</vt:lpstr>
      <vt:lpstr> Infix to Postfix</vt:lpstr>
      <vt:lpstr> Postfix Notation</vt:lpstr>
      <vt:lpstr> Syntax Tree</vt:lpstr>
      <vt:lpstr> Syntax Tree</vt:lpstr>
      <vt:lpstr> Syntax Tree</vt:lpstr>
      <vt:lpstr> Directed Acyclic Graph(DAG)</vt:lpstr>
      <vt:lpstr> Directed Acyclic Graph(DAG)</vt:lpstr>
      <vt:lpstr> Three Address Code</vt:lpstr>
      <vt:lpstr> Three Address Code</vt:lpstr>
      <vt:lpstr> Three Address Code</vt:lpstr>
      <vt:lpstr> Three Address Code</vt:lpstr>
      <vt:lpstr> Three Address Code</vt:lpstr>
      <vt:lpstr> Three Address Code</vt:lpstr>
      <vt:lpstr> Implementation of Three Address Code</vt:lpstr>
      <vt:lpstr> Implementation of Three Address Code</vt:lpstr>
      <vt:lpstr> Implementation of Three Address Code</vt:lpstr>
      <vt:lpstr> Quadruple</vt:lpstr>
      <vt:lpstr> Triples</vt:lpstr>
      <vt:lpstr> Triples</vt:lpstr>
      <vt:lpstr> Indirect Triples</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AAYUSH JAISWAL</dc:creator>
  <cp:lastModifiedBy>Roshan Lal Chhokar</cp:lastModifiedBy>
  <cp:revision>281</cp:revision>
  <dcterms:created xsi:type="dcterms:W3CDTF">2020-07-01T12:52:09Z</dcterms:created>
  <dcterms:modified xsi:type="dcterms:W3CDTF">2022-01-04T03:43:30Z</dcterms:modified>
</cp:coreProperties>
</file>